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embeddedFontLst>
    <p:embeddedFont>
      <p:font typeface="Calibri"/>
      <p:regular r:id="rId24"/>
      <p:bold r:id="rId25"/>
      <p:italic r:id="rId26"/>
      <p:boldItalic r:id="rId27"/>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alibri-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libri-italic.fntdata"/><Relationship Id="rId25" Type="http://schemas.openxmlformats.org/officeDocument/2006/relationships/font" Target="fonts/Calibri-bold.fntdata"/><Relationship Id="rId27" Type="http://schemas.openxmlformats.org/officeDocument/2006/relationships/font" Target="fonts/Calibr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360"/>
              </a:spcBef>
              <a:spcAft>
                <a:spcPts val="0"/>
              </a:spcAft>
              <a:defRPr b="0" baseline="0" i="0" sz="1200" u="none" cap="none" strike="noStrike">
                <a:solidFill>
                  <a:schemeClr val="dk1"/>
                </a:solidFill>
                <a:latin typeface="Arial"/>
                <a:ea typeface="Arial"/>
                <a:cs typeface="Arial"/>
                <a:sym typeface="Arial"/>
              </a:defRPr>
            </a:lvl1pPr>
            <a:lvl2pPr indent="0" marL="457200" marR="0" rtl="0" algn="l">
              <a:spcBef>
                <a:spcPts val="360"/>
              </a:spcBef>
              <a:spcAft>
                <a:spcPts val="0"/>
              </a:spcAft>
              <a:defRPr b="0" baseline="0" i="0" sz="1200" u="none" cap="none" strike="noStrike">
                <a:solidFill>
                  <a:schemeClr val="dk1"/>
                </a:solidFill>
                <a:latin typeface="Arial"/>
                <a:ea typeface="Arial"/>
                <a:cs typeface="Arial"/>
                <a:sym typeface="Arial"/>
              </a:defRPr>
            </a:lvl2pPr>
            <a:lvl3pPr indent="0" marL="914400" marR="0" rtl="0" algn="l">
              <a:spcBef>
                <a:spcPts val="360"/>
              </a:spcBef>
              <a:spcAft>
                <a:spcPts val="0"/>
              </a:spcAft>
              <a:defRPr b="0" baseline="0" i="0" sz="1200" u="none" cap="none" strike="noStrike">
                <a:solidFill>
                  <a:schemeClr val="dk1"/>
                </a:solidFill>
                <a:latin typeface="Arial"/>
                <a:ea typeface="Arial"/>
                <a:cs typeface="Arial"/>
                <a:sym typeface="Arial"/>
              </a:defRPr>
            </a:lvl3pPr>
            <a:lvl4pPr indent="0" marL="1371600" marR="0" rtl="0" algn="l">
              <a:spcBef>
                <a:spcPts val="360"/>
              </a:spcBef>
              <a:spcAft>
                <a:spcPts val="0"/>
              </a:spcAft>
              <a:defRPr b="0" baseline="0" i="0" sz="1200" u="none" cap="none" strike="noStrike">
                <a:solidFill>
                  <a:schemeClr val="dk1"/>
                </a:solidFill>
                <a:latin typeface="Arial"/>
                <a:ea typeface="Arial"/>
                <a:cs typeface="Arial"/>
                <a:sym typeface="Arial"/>
              </a:defRPr>
            </a:lvl4pPr>
            <a:lvl5pPr indent="0" marL="1828800" marR="0" rtl="0" algn="l">
              <a:spcBef>
                <a:spcPts val="360"/>
              </a:spcBef>
              <a:spcAft>
                <a:spcPts val="0"/>
              </a:spcAft>
              <a:defRPr b="0" baseline="0" i="0" sz="1200" u="none" cap="none" strike="noStrike">
                <a:solidFill>
                  <a:schemeClr val="dk1"/>
                </a:solidFill>
                <a:latin typeface="Arial"/>
                <a:ea typeface="Arial"/>
                <a:cs typeface="Arial"/>
                <a:sym typeface="Arial"/>
              </a:defRPr>
            </a:lvl5pPr>
            <a:lvl6pPr indent="0" marL="2286000" marR="0" rtl="0" algn="l">
              <a:spcBef>
                <a:spcPts val="0"/>
              </a:spcBef>
              <a:defRPr b="0" baseline="0" i="0" sz="1200" u="none" cap="none" strike="noStrike">
                <a:solidFill>
                  <a:schemeClr val="dk1"/>
                </a:solidFill>
                <a:latin typeface="Calibri"/>
                <a:ea typeface="Calibri"/>
                <a:cs typeface="Calibri"/>
                <a:sym typeface="Calibri"/>
              </a:defRPr>
            </a:lvl6pPr>
            <a:lvl7pPr indent="0" marL="2743200" marR="0" rtl="0" algn="l">
              <a:spcBef>
                <a:spcPts val="0"/>
              </a:spcBef>
              <a:defRPr b="0" baseline="0" i="0" sz="1200" u="none" cap="none" strike="noStrike">
                <a:solidFill>
                  <a:schemeClr val="dk1"/>
                </a:solidFill>
                <a:latin typeface="Calibri"/>
                <a:ea typeface="Calibri"/>
                <a:cs typeface="Calibri"/>
                <a:sym typeface="Calibri"/>
              </a:defRPr>
            </a:lvl7pPr>
            <a:lvl8pPr indent="0" marL="3200400" marR="0" rtl="0" algn="l">
              <a:spcBef>
                <a:spcPts val="0"/>
              </a:spcBef>
              <a:defRPr b="0" baseline="0" i="0" sz="1200" u="none" cap="none" strike="noStrike">
                <a:solidFill>
                  <a:schemeClr val="dk1"/>
                </a:solidFill>
                <a:latin typeface="Calibri"/>
                <a:ea typeface="Calibri"/>
                <a:cs typeface="Calibri"/>
                <a:sym typeface="Calibri"/>
              </a:defRPr>
            </a:lvl8pPr>
            <a:lvl9pPr indent="0" marL="3657600" marR="0" rtl="0" algn="l">
              <a:spcBef>
                <a:spcPts val="0"/>
              </a:spcBef>
              <a:defRPr b="0" baseline="0" i="0" sz="1200" u="none" cap="none" strike="noStrike">
                <a:solidFill>
                  <a:schemeClr val="dk1"/>
                </a:solidFill>
                <a:latin typeface="Calibri"/>
                <a:ea typeface="Calibri"/>
                <a:cs typeface="Calibri"/>
                <a:sym typeface="Calibri"/>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12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spcBef>
                <a:spcPts val="0"/>
              </a:spcBef>
              <a:defRPr b="0" baseline="0" i="0" sz="1800" u="none" cap="none" strike="noStrike">
                <a:solidFill>
                  <a:schemeClr val="dk1"/>
                </a:solidFill>
                <a:latin typeface="Arial"/>
                <a:ea typeface="Arial"/>
                <a:cs typeface="Arial"/>
                <a:sym typeface="Arial"/>
              </a:defRPr>
            </a:lvl6pPr>
            <a:lvl7pPr indent="0" marL="2743200" marR="0" rtl="0" algn="l">
              <a:spcBef>
                <a:spcPts val="0"/>
              </a:spcBef>
              <a:defRPr b="0" baseline="0" i="0" sz="1800" u="none" cap="none" strike="noStrike">
                <a:solidFill>
                  <a:schemeClr val="dk1"/>
                </a:solidFill>
                <a:latin typeface="Arial"/>
                <a:ea typeface="Arial"/>
                <a:cs typeface="Arial"/>
                <a:sym typeface="Arial"/>
              </a:defRPr>
            </a:lvl7pPr>
            <a:lvl8pPr indent="0" marL="3200400" marR="0" rtl="0" algn="l">
              <a:spcBef>
                <a:spcPts val="0"/>
              </a:spcBef>
              <a:defRPr b="0" baseline="0" i="0" sz="1800" u="none" cap="none" strike="noStrike">
                <a:solidFill>
                  <a:schemeClr val="dk1"/>
                </a:solidFill>
                <a:latin typeface="Arial"/>
                <a:ea typeface="Arial"/>
                <a:cs typeface="Arial"/>
                <a:sym typeface="Arial"/>
              </a:defRPr>
            </a:lvl8pPr>
            <a:lvl9pPr indent="0" marL="3657600" marR="0" rtl="0" algn="l">
              <a:spcBef>
                <a:spcPts val="0"/>
              </a:spcBef>
              <a:defRPr b="0" baseline="0" i="0" sz="1800" u="none" cap="none" strike="noStrike">
                <a:solidFill>
                  <a:schemeClr val="dk1"/>
                </a:solidFill>
                <a:latin typeface="Arial"/>
                <a:ea typeface="Arial"/>
                <a:cs typeface="Arial"/>
                <a:sym typeface="Arial"/>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43" name="Shape 1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33" name="Shape 2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52" name="Shape 1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63" name="Shape 1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69" name="Shape 1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83" name="Shape 1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jpg"/><Relationship Id="rId3" Type="http://schemas.openxmlformats.org/officeDocument/2006/relationships/image" Target="../media/image21.jpg"/><Relationship Id="rId4" Type="http://schemas.openxmlformats.org/officeDocument/2006/relationships/image" Target="../media/image00.jpg"/><Relationship Id="rId9" Type="http://schemas.openxmlformats.org/officeDocument/2006/relationships/image" Target="../media/image07.png"/><Relationship Id="rId5" Type="http://schemas.openxmlformats.org/officeDocument/2006/relationships/image" Target="../media/image03.jpg"/><Relationship Id="rId6" Type="http://schemas.openxmlformats.org/officeDocument/2006/relationships/image" Target="../media/image06.jpg"/><Relationship Id="rId7" Type="http://schemas.openxmlformats.org/officeDocument/2006/relationships/image" Target="../media/image04.png"/><Relationship Id="rId8" Type="http://schemas.openxmlformats.org/officeDocument/2006/relationships/image" Target="../media/image0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7" name="Shape 17"/>
        <p:cNvGrpSpPr/>
        <p:nvPr/>
      </p:nvGrpSpPr>
      <p:grpSpPr>
        <a:xfrm>
          <a:off x="0" y="0"/>
          <a:ext cx="0" cy="0"/>
          <a:chOff x="0" y="0"/>
          <a:chExt cx="0" cy="0"/>
        </a:xfrm>
      </p:grpSpPr>
      <p:sp>
        <p:nvSpPr>
          <p:cNvPr id="18" name="Shape 18"/>
          <p:cNvSpPr/>
          <p:nvPr/>
        </p:nvSpPr>
        <p:spPr>
          <a:xfrm>
            <a:off x="1698625" y="3705225"/>
            <a:ext cx="742949" cy="742949"/>
          </a:xfrm>
          <a:prstGeom prst="rect">
            <a:avLst/>
          </a:prstGeom>
          <a:solidFill>
            <a:schemeClr val="accent1">
              <a:alpha val="49803"/>
            </a:schemeClr>
          </a:soli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19" name="Shape 19"/>
          <p:cNvSpPr/>
          <p:nvPr/>
        </p:nvSpPr>
        <p:spPr>
          <a:xfrm>
            <a:off x="2492375" y="4510087"/>
            <a:ext cx="742949" cy="744537"/>
          </a:xfrm>
          <a:prstGeom prst="rect">
            <a:avLst/>
          </a:prstGeom>
          <a:blipFill rotWithShape="1">
            <a:blip r:embed="rId2">
              <a:alphaModFix/>
            </a:blip>
            <a:stretch>
              <a:fillRect b="0" l="0" r="0" t="0"/>
            </a:stretch>
          </a:blip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20" name="Shape 20"/>
          <p:cNvSpPr/>
          <p:nvPr/>
        </p:nvSpPr>
        <p:spPr>
          <a:xfrm>
            <a:off x="915987" y="4510087"/>
            <a:ext cx="742949" cy="744537"/>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21" name="Shape 21"/>
          <p:cNvSpPr/>
          <p:nvPr/>
        </p:nvSpPr>
        <p:spPr>
          <a:xfrm>
            <a:off x="1703388" y="5314950"/>
            <a:ext cx="742949" cy="742949"/>
          </a:xfrm>
          <a:prstGeom prst="rect">
            <a:avLst/>
          </a:prstGeom>
          <a:solidFill>
            <a:srgbClr val="DDDDDD"/>
          </a:soli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22" name="Shape 22"/>
          <p:cNvSpPr/>
          <p:nvPr/>
        </p:nvSpPr>
        <p:spPr>
          <a:xfrm>
            <a:off x="128588" y="3705225"/>
            <a:ext cx="742949" cy="742949"/>
          </a:xfrm>
          <a:prstGeom prst="rect">
            <a:avLst/>
          </a:prstGeom>
          <a:solidFill>
            <a:srgbClr val="DDDDDD"/>
          </a:soli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23" name="Shape 23"/>
          <p:cNvSpPr/>
          <p:nvPr/>
        </p:nvSpPr>
        <p:spPr>
          <a:xfrm>
            <a:off x="2492375" y="3705225"/>
            <a:ext cx="742949" cy="742949"/>
          </a:xfrm>
          <a:prstGeom prst="rect">
            <a:avLst/>
          </a:prstGeom>
          <a:solidFill>
            <a:srgbClr val="DDDDDD"/>
          </a:soli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grpSp>
        <p:nvGrpSpPr>
          <p:cNvPr id="24" name="Shape 24"/>
          <p:cNvGrpSpPr/>
          <p:nvPr/>
        </p:nvGrpSpPr>
        <p:grpSpPr>
          <a:xfrm rot="10800000">
            <a:off x="6003924" y="1777999"/>
            <a:ext cx="2768599" cy="779463"/>
            <a:chOff x="1565" y="163"/>
            <a:chExt cx="1454" cy="425"/>
          </a:xfrm>
        </p:grpSpPr>
        <p:sp>
          <p:nvSpPr>
            <p:cNvPr id="25" name="Shape 25"/>
            <p:cNvSpPr/>
            <p:nvPr/>
          </p:nvSpPr>
          <p:spPr>
            <a:xfrm>
              <a:off x="1892" y="467"/>
              <a:ext cx="38" cy="120"/>
            </a:xfrm>
            <a:custGeom>
              <a:pathLst>
                <a:path extrusionOk="0" h="121" w="39">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26" name="Shape 26"/>
            <p:cNvSpPr/>
            <p:nvPr/>
          </p:nvSpPr>
          <p:spPr>
            <a:xfrm>
              <a:off x="2270" y="450"/>
              <a:ext cx="44" cy="138"/>
            </a:xfrm>
            <a:custGeom>
              <a:pathLst>
                <a:path extrusionOk="0" h="139" w="45">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27" name="Shape 27"/>
            <p:cNvSpPr/>
            <p:nvPr/>
          </p:nvSpPr>
          <p:spPr>
            <a:xfrm>
              <a:off x="1764" y="377"/>
              <a:ext cx="145" cy="210"/>
            </a:xfrm>
            <a:custGeom>
              <a:pathLst>
                <a:path extrusionOk="0" h="211" w="146">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28" name="Shape 28"/>
            <p:cNvSpPr/>
            <p:nvPr/>
          </p:nvSpPr>
          <p:spPr>
            <a:xfrm>
              <a:off x="2792" y="377"/>
              <a:ext cx="143" cy="210"/>
            </a:xfrm>
            <a:custGeom>
              <a:pathLst>
                <a:path extrusionOk="0" h="211" w="144">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29" name="Shape 29"/>
            <p:cNvSpPr/>
            <p:nvPr/>
          </p:nvSpPr>
          <p:spPr>
            <a:xfrm>
              <a:off x="2630" y="457"/>
              <a:ext cx="88" cy="131"/>
            </a:xfrm>
            <a:custGeom>
              <a:pathLst>
                <a:path extrusionOk="0" h="132" w="89">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30" name="Shape 30"/>
            <p:cNvSpPr/>
            <p:nvPr/>
          </p:nvSpPr>
          <p:spPr>
            <a:xfrm>
              <a:off x="2429" y="403"/>
              <a:ext cx="87" cy="185"/>
            </a:xfrm>
            <a:custGeom>
              <a:pathLst>
                <a:path extrusionOk="0" h="186" w="88">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31" name="Shape 31"/>
            <p:cNvSpPr/>
            <p:nvPr/>
          </p:nvSpPr>
          <p:spPr>
            <a:xfrm>
              <a:off x="1913" y="232"/>
              <a:ext cx="165" cy="355"/>
            </a:xfrm>
            <a:custGeom>
              <a:pathLst>
                <a:path extrusionOk="0" h="356" w="16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32" name="Shape 32"/>
            <p:cNvSpPr/>
            <p:nvPr/>
          </p:nvSpPr>
          <p:spPr>
            <a:xfrm>
              <a:off x="2513" y="378"/>
              <a:ext cx="91" cy="209"/>
            </a:xfrm>
            <a:custGeom>
              <a:pathLst>
                <a:path extrusionOk="0" h="210" w="92">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33" name="Shape 33"/>
            <p:cNvSpPr/>
            <p:nvPr/>
          </p:nvSpPr>
          <p:spPr>
            <a:xfrm>
              <a:off x="1565" y="297"/>
              <a:ext cx="127" cy="291"/>
            </a:xfrm>
            <a:custGeom>
              <a:pathLst>
                <a:path extrusionOk="0" h="292" w="128">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34" name="Shape 34"/>
            <p:cNvSpPr/>
            <p:nvPr/>
          </p:nvSpPr>
          <p:spPr>
            <a:xfrm>
              <a:off x="2595" y="331"/>
              <a:ext cx="67" cy="256"/>
            </a:xfrm>
            <a:custGeom>
              <a:pathLst>
                <a:path extrusionOk="0" h="257" w="68">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35" name="Shape 35"/>
            <p:cNvSpPr/>
            <p:nvPr/>
          </p:nvSpPr>
          <p:spPr>
            <a:xfrm>
              <a:off x="1671" y="163"/>
              <a:ext cx="110" cy="424"/>
            </a:xfrm>
            <a:custGeom>
              <a:pathLst>
                <a:path extrusionOk="0" h="425" w="111">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36" name="Shape 36"/>
            <p:cNvSpPr/>
            <p:nvPr/>
          </p:nvSpPr>
          <p:spPr>
            <a:xfrm>
              <a:off x="2064" y="360"/>
              <a:ext cx="99" cy="227"/>
            </a:xfrm>
            <a:custGeom>
              <a:pathLst>
                <a:path extrusionOk="0" h="228" w="100">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37" name="Shape 37"/>
            <p:cNvSpPr/>
            <p:nvPr/>
          </p:nvSpPr>
          <p:spPr>
            <a:xfrm>
              <a:off x="2920" y="360"/>
              <a:ext cx="99" cy="227"/>
            </a:xfrm>
            <a:custGeom>
              <a:pathLst>
                <a:path extrusionOk="0" h="228" w="100">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38" name="Shape 38"/>
            <p:cNvSpPr/>
            <p:nvPr/>
          </p:nvSpPr>
          <p:spPr>
            <a:xfrm>
              <a:off x="2272" y="187"/>
              <a:ext cx="174" cy="401"/>
            </a:xfrm>
            <a:custGeom>
              <a:pathLst>
                <a:path extrusionOk="0" h="402" w="175">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39" name="Shape 39"/>
            <p:cNvSpPr/>
            <p:nvPr/>
          </p:nvSpPr>
          <p:spPr>
            <a:xfrm>
              <a:off x="2161" y="216"/>
              <a:ext cx="96" cy="372"/>
            </a:xfrm>
            <a:custGeom>
              <a:pathLst>
                <a:path extrusionOk="0" h="373" w="97">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40" name="Shape 40"/>
            <p:cNvSpPr/>
            <p:nvPr/>
          </p:nvSpPr>
          <p:spPr>
            <a:xfrm>
              <a:off x="2707" y="216"/>
              <a:ext cx="96" cy="372"/>
            </a:xfrm>
            <a:custGeom>
              <a:pathLst>
                <a:path extrusionOk="0" h="373" w="97">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cap="flat" cmpd="sng" w="9525">
              <a:solidFill>
                <a:srgbClr val="D7D7D7"/>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grpSp>
      <p:sp>
        <p:nvSpPr>
          <p:cNvPr id="41" name="Shape 41"/>
          <p:cNvSpPr/>
          <p:nvPr/>
        </p:nvSpPr>
        <p:spPr>
          <a:xfrm>
            <a:off x="85725" y="76200"/>
            <a:ext cx="8977313" cy="500063"/>
          </a:xfrm>
          <a:custGeom>
            <a:pathLst>
              <a:path extrusionOk="0" h="315" w="5655">
                <a:moveTo>
                  <a:pt x="0" y="1"/>
                </a:moveTo>
                <a:lnTo>
                  <a:pt x="5546" y="0"/>
                </a:lnTo>
                <a:cubicBezTo>
                  <a:pt x="5652" y="0"/>
                  <a:pt x="5655" y="84"/>
                  <a:pt x="5655" y="84"/>
                </a:cubicBezTo>
                <a:lnTo>
                  <a:pt x="5649" y="315"/>
                </a:lnTo>
                <a:lnTo>
                  <a:pt x="1" y="314"/>
                </a:lnTo>
                <a:lnTo>
                  <a:pt x="0" y="1"/>
                </a:lnTo>
                <a:close/>
              </a:path>
            </a:pathLst>
          </a:custGeom>
          <a:solidFill>
            <a:schemeClr val="lt1">
              <a:alpha val="76862"/>
            </a:schemeClr>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42" name="Shape 42"/>
          <p:cNvSpPr/>
          <p:nvPr/>
        </p:nvSpPr>
        <p:spPr>
          <a:xfrm>
            <a:off x="114300" y="6610350"/>
            <a:ext cx="8931274" cy="163513"/>
          </a:xfrm>
          <a:prstGeom prst="rect">
            <a:avLst/>
          </a:prstGeom>
          <a:solidFill>
            <a:schemeClr val="accent1"/>
          </a:soli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grpSp>
        <p:nvGrpSpPr>
          <p:cNvPr id="43" name="Shape 43"/>
          <p:cNvGrpSpPr/>
          <p:nvPr/>
        </p:nvGrpSpPr>
        <p:grpSpPr>
          <a:xfrm>
            <a:off x="85725" y="854075"/>
            <a:ext cx="8982075" cy="1131888"/>
            <a:chOff x="54" y="538"/>
            <a:chExt cx="5658" cy="712"/>
          </a:xfrm>
        </p:grpSpPr>
        <p:sp>
          <p:nvSpPr>
            <p:cNvPr id="44" name="Shape 44"/>
            <p:cNvSpPr/>
            <p:nvPr/>
          </p:nvSpPr>
          <p:spPr>
            <a:xfrm>
              <a:off x="54" y="736"/>
              <a:ext cx="5658" cy="514"/>
            </a:xfrm>
            <a:custGeom>
              <a:pathLst>
                <a:path extrusionOk="0" h="590" w="5446">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lt1"/>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45" name="Shape 45"/>
            <p:cNvSpPr/>
            <p:nvPr/>
          </p:nvSpPr>
          <p:spPr>
            <a:xfrm>
              <a:off x="54" y="538"/>
              <a:ext cx="5657" cy="654"/>
            </a:xfrm>
            <a:custGeom>
              <a:pathLst>
                <a:path extrusionOk="0" h="655" w="5658">
                  <a:moveTo>
                    <a:pt x="1" y="0"/>
                  </a:moveTo>
                  <a:lnTo>
                    <a:pt x="5657" y="0"/>
                  </a:lnTo>
                  <a:lnTo>
                    <a:pt x="5658" y="534"/>
                  </a:lnTo>
                  <a:lnTo>
                    <a:pt x="1553" y="528"/>
                  </a:lnTo>
                  <a:lnTo>
                    <a:pt x="1317" y="651"/>
                  </a:lnTo>
                  <a:lnTo>
                    <a:pt x="0" y="655"/>
                  </a:lnTo>
                  <a:lnTo>
                    <a:pt x="1" y="0"/>
                  </a:lnTo>
                  <a:close/>
                </a:path>
              </a:pathLst>
            </a:custGeom>
            <a:solidFill>
              <a:schemeClr val="dk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46" name="Shape 46"/>
            <p:cNvSpPr/>
            <p:nvPr/>
          </p:nvSpPr>
          <p:spPr>
            <a:xfrm>
              <a:off x="54" y="1061"/>
              <a:ext cx="1496" cy="98"/>
            </a:xfrm>
            <a:custGeom>
              <a:pathLst>
                <a:path extrusionOk="0" h="112" w="1440">
                  <a:moveTo>
                    <a:pt x="1440" y="1"/>
                  </a:moveTo>
                  <a:lnTo>
                    <a:pt x="1261" y="112"/>
                  </a:lnTo>
                  <a:lnTo>
                    <a:pt x="0" y="110"/>
                  </a:lnTo>
                  <a:lnTo>
                    <a:pt x="0" y="49"/>
                  </a:lnTo>
                  <a:lnTo>
                    <a:pt x="1069" y="50"/>
                  </a:lnTo>
                  <a:lnTo>
                    <a:pt x="1142" y="0"/>
                  </a:lnTo>
                  <a:lnTo>
                    <a:pt x="1440" y="1"/>
                  </a:lnTo>
                  <a:close/>
                </a:path>
              </a:pathLst>
            </a:custGeom>
            <a:solidFill>
              <a:srgbClr val="FFFFFF">
                <a:alpha val="29803"/>
              </a:srgbClr>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grpSp>
      <p:sp>
        <p:nvSpPr>
          <p:cNvPr id="47" name="Shape 47"/>
          <p:cNvSpPr/>
          <p:nvPr/>
        </p:nvSpPr>
        <p:spPr>
          <a:xfrm>
            <a:off x="85725" y="609600"/>
            <a:ext cx="8982074" cy="185738"/>
          </a:xfrm>
          <a:prstGeom prst="rect">
            <a:avLst/>
          </a:prstGeom>
          <a:solidFill>
            <a:schemeClr val="accent1"/>
          </a:soli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48" name="Shape 48"/>
          <p:cNvSpPr/>
          <p:nvPr/>
        </p:nvSpPr>
        <p:spPr>
          <a:xfrm>
            <a:off x="4067175" y="4497387"/>
            <a:ext cx="741363" cy="742949"/>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49" name="Shape 49"/>
          <p:cNvSpPr/>
          <p:nvPr/>
        </p:nvSpPr>
        <p:spPr>
          <a:xfrm>
            <a:off x="3275013" y="5314950"/>
            <a:ext cx="742949" cy="742949"/>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50" name="Shape 50"/>
          <p:cNvSpPr/>
          <p:nvPr/>
        </p:nvSpPr>
        <p:spPr>
          <a:xfrm>
            <a:off x="3282950" y="4510087"/>
            <a:ext cx="741363" cy="744537"/>
          </a:xfrm>
          <a:prstGeom prst="rect">
            <a:avLst/>
          </a:prstGeom>
          <a:solidFill>
            <a:srgbClr val="D7D7D7"/>
          </a:soli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51" name="Shape 51"/>
          <p:cNvSpPr/>
          <p:nvPr/>
        </p:nvSpPr>
        <p:spPr>
          <a:xfrm>
            <a:off x="1703388" y="5314950"/>
            <a:ext cx="742949" cy="742949"/>
          </a:xfrm>
          <a:prstGeom prst="rect">
            <a:avLst/>
          </a:prstGeom>
          <a:blipFill rotWithShape="1">
            <a:blip r:embed="rId6">
              <a:alphaModFix/>
            </a:blip>
            <a:stretch>
              <a:fillRect b="0" l="0" r="0" t="0"/>
            </a:stretch>
          </a:blip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52" name="Shape 52"/>
          <p:cNvSpPr/>
          <p:nvPr/>
        </p:nvSpPr>
        <p:spPr>
          <a:xfrm>
            <a:off x="1703388" y="4511675"/>
            <a:ext cx="742949" cy="742949"/>
          </a:xfrm>
          <a:prstGeom prst="rect">
            <a:avLst/>
          </a:prstGeom>
          <a:solidFill>
            <a:schemeClr val="accent1">
              <a:alpha val="49803"/>
            </a:schemeClr>
          </a:soli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53" name="Shape 53"/>
          <p:cNvSpPr/>
          <p:nvPr/>
        </p:nvSpPr>
        <p:spPr>
          <a:xfrm>
            <a:off x="128588" y="4511675"/>
            <a:ext cx="741361" cy="742949"/>
          </a:xfrm>
          <a:prstGeom prst="rect">
            <a:avLst/>
          </a:prstGeom>
          <a:solidFill>
            <a:schemeClr val="dk2">
              <a:alpha val="49803"/>
            </a:schemeClr>
          </a:soli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54" name="Shape 54"/>
          <p:cNvSpPr/>
          <p:nvPr/>
        </p:nvSpPr>
        <p:spPr>
          <a:xfrm>
            <a:off x="2492375" y="5314950"/>
            <a:ext cx="742949" cy="742949"/>
          </a:xfrm>
          <a:prstGeom prst="rect">
            <a:avLst/>
          </a:prstGeom>
          <a:solidFill>
            <a:schemeClr val="lt1"/>
          </a:soli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pic>
        <p:nvPicPr>
          <p:cNvPr id="55" name="Shape 55"/>
          <p:cNvPicPr preferRelativeResize="0"/>
          <p:nvPr/>
        </p:nvPicPr>
        <p:blipFill rotWithShape="1">
          <a:blip r:embed="rId7">
            <a:alphaModFix/>
          </a:blip>
          <a:srcRect b="0" l="0" r="0" t="0"/>
          <a:stretch/>
        </p:blipFill>
        <p:spPr>
          <a:xfrm>
            <a:off x="130175" y="2911475"/>
            <a:ext cx="1347788" cy="1531937"/>
          </a:xfrm>
          <a:prstGeom prst="rect">
            <a:avLst/>
          </a:prstGeom>
          <a:noFill/>
          <a:ln>
            <a:noFill/>
          </a:ln>
        </p:spPr>
      </p:pic>
      <p:sp>
        <p:nvSpPr>
          <p:cNvPr id="56" name="Shape 56"/>
          <p:cNvSpPr/>
          <p:nvPr/>
        </p:nvSpPr>
        <p:spPr>
          <a:xfrm>
            <a:off x="1701800" y="3705225"/>
            <a:ext cx="744537" cy="742949"/>
          </a:xfrm>
          <a:prstGeom prst="rect">
            <a:avLst/>
          </a:prstGeom>
          <a:blipFill rotWithShape="1">
            <a:blip r:embed="rId8">
              <a:alphaModFix/>
            </a:blip>
            <a:stretch>
              <a:fillRect b="0" l="0" r="0" t="0"/>
            </a:stretch>
          </a:blip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pic>
        <p:nvPicPr>
          <p:cNvPr id="57" name="Shape 57"/>
          <p:cNvPicPr preferRelativeResize="0"/>
          <p:nvPr/>
        </p:nvPicPr>
        <p:blipFill rotWithShape="1">
          <a:blip r:embed="rId9">
            <a:alphaModFix/>
          </a:blip>
          <a:srcRect b="0" l="0" r="0" t="0"/>
          <a:stretch/>
        </p:blipFill>
        <p:spPr>
          <a:xfrm>
            <a:off x="4082691" y="1295400"/>
            <a:ext cx="4938711" cy="5072793"/>
          </a:xfrm>
          <a:prstGeom prst="rect">
            <a:avLst/>
          </a:prstGeom>
          <a:noFill/>
          <a:ln>
            <a:noFill/>
          </a:ln>
        </p:spPr>
      </p:pic>
      <p:sp>
        <p:nvSpPr>
          <p:cNvPr id="58" name="Shape 58"/>
          <p:cNvSpPr txBox="1"/>
          <p:nvPr/>
        </p:nvSpPr>
        <p:spPr>
          <a:xfrm>
            <a:off x="0" y="76200"/>
            <a:ext cx="9448800" cy="5847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rgbClr val="FFFF00"/>
                </a:solidFill>
                <a:latin typeface="Arial"/>
                <a:ea typeface="Arial"/>
                <a:cs typeface="Arial"/>
                <a:sym typeface="Arial"/>
              </a:rPr>
              <a:t>DẠY HỌC THEO CHỦ ĐỀ TÍCH HỢP LIÊN MÔN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
                                        </p:tgtEl>
                                        <p:attrNameLst>
                                          <p:attrName>style.visibility</p:attrName>
                                        </p:attrNameLst>
                                      </p:cBhvr>
                                      <p:to>
                                        <p:strVal val="visible"/>
                                      </p:to>
                                    </p:set>
                                    <p:animEffect filter="fade" transition="in">
                                      <p:cBhvr>
                                        <p:cTn dur="1000"/>
                                        <p:tgtEl>
                                          <p:spTgt spid="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500"/>
                                        <p:tgtEl>
                                          <p:spTgt spid="47"/>
                                        </p:tgtEl>
                                      </p:cBhvr>
                                    </p:animEffect>
                                  </p:childTnLst>
                                </p:cTn>
                              </p:par>
                              <p:par>
                                <p:cTn fill="hold" nodeType="withEffect" presetClass="entr" presetID="10" presetSubtype="0">
                                  <p:stCondLst>
                                    <p:cond delay="0"/>
                                  </p:stCondLst>
                                  <p:childTnLst>
                                    <p:set>
                                      <p:cBhvr>
                                        <p:cTn dur="1" fill="hold">
                                          <p:stCondLst>
                                            <p:cond delay="0"/>
                                          </p:stCondLst>
                                        </p:cTn>
                                        <p:tgtEl>
                                          <p:spTgt spid="43"/>
                                        </p:tgtEl>
                                        <p:attrNameLst>
                                          <p:attrName>style.visibility</p:attrName>
                                        </p:attrNameLst>
                                      </p:cBhvr>
                                      <p:to>
                                        <p:strVal val="visible"/>
                                      </p:to>
                                    </p:set>
                                    <p:animEffect filter="fade" transition="in">
                                      <p:cBhvr>
                                        <p:cTn dur="500"/>
                                        <p:tgtEl>
                                          <p:spTgt spid="43"/>
                                        </p:tgtEl>
                                      </p:cBhvr>
                                    </p:animEffect>
                                  </p:childTnLst>
                                </p:cTn>
                              </p:par>
                              <p:par>
                                <p:cTn fill="hold" nodeType="withEffect" presetClass="entr" presetID="10" presetSubtype="0">
                                  <p:stCondLst>
                                    <p:cond delay="0"/>
                                  </p:stCondLst>
                                  <p:childTnLst>
                                    <p:set>
                                      <p:cBhvr>
                                        <p:cTn dur="1" fill="hold">
                                          <p:stCondLst>
                                            <p:cond delay="0"/>
                                          </p:stCondLst>
                                        </p:cTn>
                                        <p:tgtEl>
                                          <p:spTgt spid="42"/>
                                        </p:tgtEl>
                                        <p:attrNameLst>
                                          <p:attrName>style.visibility</p:attrName>
                                        </p:attrNameLst>
                                      </p:cBhvr>
                                      <p:to>
                                        <p:strVal val="visible"/>
                                      </p:to>
                                    </p:set>
                                    <p:animEffect filter="fade" transition="in">
                                      <p:cBhvr>
                                        <p:cTn dur="1000"/>
                                        <p:tgtEl>
                                          <p:spTgt spid="4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500"/>
                                        <p:tgtEl>
                                          <p:spTgt spid="2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9"/>
                                        </p:tgtEl>
                                        <p:attrNameLst>
                                          <p:attrName>style.visibility</p:attrName>
                                        </p:attrNameLst>
                                      </p:cBhvr>
                                      <p:to>
                                        <p:strVal val="visible"/>
                                      </p:to>
                                    </p:set>
                                    <p:animEffect filter="fade" transition="in">
                                      <p:cBhvr>
                                        <p:cTn dur="1000"/>
                                        <p:tgtEl>
                                          <p:spTgt spid="19"/>
                                        </p:tgtEl>
                                      </p:cBhvr>
                                    </p:animEffect>
                                  </p:childTnLst>
                                </p:cTn>
                              </p:par>
                            </p:childTnLst>
                          </p:cTn>
                        </p:par>
                        <p:par>
                          <p:cTn fill="hold">
                            <p:stCondLst>
                              <p:cond delay="4500"/>
                            </p:stCondLst>
                            <p:childTnLst>
                              <p:par>
                                <p:cTn fill="hold" nodeType="afterEffect" presetClass="exit" presetID="10" presetSubtype="0">
                                  <p:stCondLst>
                                    <p:cond delay="0"/>
                                  </p:stCondLst>
                                  <p:childTnLst>
                                    <p:animEffect filter="fade" transition="out">
                                      <p:cBhvr>
                                        <p:cTn dur="1000"/>
                                        <p:tgtEl>
                                          <p:spTgt spid="23"/>
                                        </p:tgtEl>
                                      </p:cBhvr>
                                    </p:animEffect>
                                    <p:set>
                                      <p:cBhvr>
                                        <p:cTn dur="1" fill="hold">
                                          <p:stCondLst>
                                            <p:cond delay="1000"/>
                                          </p:stCondLst>
                                        </p:cTn>
                                        <p:tgtEl>
                                          <p:spTgt spid="2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par>
                                <p:cTn fill="hold" nodeType="with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par>
                          <p:cTn fill="hold">
                            <p:stCondLst>
                              <p:cond delay="5500"/>
                            </p:stCondLst>
                            <p:childTnLst>
                              <p:par>
                                <p:cTn fill="hold" nodeType="afterEffect" presetClass="exit" presetID="10" presetSubtype="0">
                                  <p:stCondLst>
                                    <p:cond delay="0"/>
                                  </p:stCondLst>
                                  <p:childTnLst>
                                    <p:animEffect filter="fade" transition="out">
                                      <p:cBhvr>
                                        <p:cTn dur="1000"/>
                                        <p:tgtEl>
                                          <p:spTgt spid="52"/>
                                        </p:tgtEl>
                                      </p:cBhvr>
                                    </p:animEffect>
                                    <p:set>
                                      <p:cBhvr>
                                        <p:cTn dur="1" fill="hold">
                                          <p:stCondLst>
                                            <p:cond delay="1000"/>
                                          </p:stCondLst>
                                        </p:cTn>
                                        <p:tgtEl>
                                          <p:spTgt spid="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05" name="Shape 105"/>
        <p:cNvGrpSpPr/>
        <p:nvPr/>
      </p:nvGrpSpPr>
      <p:grpSpPr>
        <a:xfrm>
          <a:off x="0" y="0"/>
          <a:ext cx="0" cy="0"/>
          <a:chOff x="0" y="0"/>
          <a:chExt cx="0" cy="0"/>
        </a:xfrm>
      </p:grpSpPr>
      <p:sp>
        <p:nvSpPr>
          <p:cNvPr id="106" name="Shape 106"/>
          <p:cNvSpPr txBox="1"/>
          <p:nvPr>
            <p:ph type="title"/>
          </p:nvPr>
        </p:nvSpPr>
        <p:spPr>
          <a:xfrm>
            <a:off x="457200" y="238125"/>
            <a:ext cx="6476999" cy="868363"/>
          </a:xfrm>
          <a:prstGeom prst="rect">
            <a:avLst/>
          </a:prstGeom>
          <a:noFill/>
          <a:ln>
            <a:noFill/>
          </a:ln>
        </p:spPr>
        <p:txBody>
          <a:bodyPr anchorCtr="0" anchor="t" bIns="91425" lIns="91425" rIns="91425" tIns="91425"/>
          <a:lstStyle>
            <a:lvl1pPr rtl="0" algn="l">
              <a:spcBef>
                <a:spcPts val="0"/>
              </a:spcBef>
              <a:spcAft>
                <a:spcPts val="0"/>
              </a:spcAft>
              <a:defRPr b="1" sz="4400">
                <a:solidFill>
                  <a:srgbClr val="FFFFFF"/>
                </a:solidFill>
                <a:latin typeface="Arial"/>
                <a:ea typeface="Arial"/>
                <a:cs typeface="Arial"/>
                <a:sym typeface="Arial"/>
              </a:defRPr>
            </a:lvl1pPr>
            <a:lvl2pPr rtl="0" algn="l">
              <a:spcBef>
                <a:spcPts val="0"/>
              </a:spcBef>
              <a:spcAft>
                <a:spcPts val="0"/>
              </a:spcAft>
              <a:defRPr b="1" sz="4400">
                <a:solidFill>
                  <a:srgbClr val="FFFFFF"/>
                </a:solidFill>
                <a:latin typeface="Arial"/>
                <a:ea typeface="Arial"/>
                <a:cs typeface="Arial"/>
                <a:sym typeface="Arial"/>
              </a:defRPr>
            </a:lvl2pPr>
            <a:lvl3pPr rtl="0" algn="l">
              <a:spcBef>
                <a:spcPts val="0"/>
              </a:spcBef>
              <a:spcAft>
                <a:spcPts val="0"/>
              </a:spcAft>
              <a:defRPr b="1" sz="4400">
                <a:solidFill>
                  <a:srgbClr val="FFFFFF"/>
                </a:solidFill>
                <a:latin typeface="Arial"/>
                <a:ea typeface="Arial"/>
                <a:cs typeface="Arial"/>
                <a:sym typeface="Arial"/>
              </a:defRPr>
            </a:lvl3pPr>
            <a:lvl4pPr rtl="0" algn="l">
              <a:spcBef>
                <a:spcPts val="0"/>
              </a:spcBef>
              <a:spcAft>
                <a:spcPts val="0"/>
              </a:spcAft>
              <a:defRPr b="1" sz="4400">
                <a:solidFill>
                  <a:srgbClr val="FFFFFF"/>
                </a:solidFill>
                <a:latin typeface="Arial"/>
                <a:ea typeface="Arial"/>
                <a:cs typeface="Arial"/>
                <a:sym typeface="Arial"/>
              </a:defRPr>
            </a:lvl4pPr>
            <a:lvl5pPr rtl="0" algn="l">
              <a:spcBef>
                <a:spcPts val="0"/>
              </a:spcBef>
              <a:spcAft>
                <a:spcPts val="0"/>
              </a:spcAft>
              <a:defRPr b="1" sz="4400">
                <a:solidFill>
                  <a:srgbClr val="FFFFFF"/>
                </a:solidFill>
                <a:latin typeface="Arial"/>
                <a:ea typeface="Arial"/>
                <a:cs typeface="Arial"/>
                <a:sym typeface="Arial"/>
              </a:defRPr>
            </a:lvl5pPr>
            <a:lvl6pPr marL="457200" rtl="0" algn="l">
              <a:spcBef>
                <a:spcPts val="0"/>
              </a:spcBef>
              <a:spcAft>
                <a:spcPts val="0"/>
              </a:spcAft>
              <a:defRPr b="1" sz="4400">
                <a:solidFill>
                  <a:srgbClr val="FFFFFF"/>
                </a:solidFill>
                <a:latin typeface="Arial"/>
                <a:ea typeface="Arial"/>
                <a:cs typeface="Arial"/>
                <a:sym typeface="Arial"/>
              </a:defRPr>
            </a:lvl6pPr>
            <a:lvl7pPr marL="914400" rtl="0" algn="l">
              <a:spcBef>
                <a:spcPts val="0"/>
              </a:spcBef>
              <a:spcAft>
                <a:spcPts val="0"/>
              </a:spcAft>
              <a:defRPr b="1" sz="4400">
                <a:solidFill>
                  <a:srgbClr val="FFFFFF"/>
                </a:solidFill>
                <a:latin typeface="Arial"/>
                <a:ea typeface="Arial"/>
                <a:cs typeface="Arial"/>
                <a:sym typeface="Arial"/>
              </a:defRPr>
            </a:lvl7pPr>
            <a:lvl8pPr marL="1371600" rtl="0" algn="l">
              <a:spcBef>
                <a:spcPts val="0"/>
              </a:spcBef>
              <a:spcAft>
                <a:spcPts val="0"/>
              </a:spcAft>
              <a:defRPr b="1" sz="4400">
                <a:solidFill>
                  <a:srgbClr val="FFFFFF"/>
                </a:solidFill>
                <a:latin typeface="Arial"/>
                <a:ea typeface="Arial"/>
                <a:cs typeface="Arial"/>
                <a:sym typeface="Arial"/>
              </a:defRPr>
            </a:lvl8pPr>
            <a:lvl9pPr marL="1828800" rtl="0" algn="l">
              <a:spcBef>
                <a:spcPts val="0"/>
              </a:spcBef>
              <a:spcAft>
                <a:spcPts val="0"/>
              </a:spcAft>
              <a:defRPr b="1" sz="4400">
                <a:solidFill>
                  <a:srgbClr val="FFFFFF"/>
                </a:solidFill>
                <a:latin typeface="Arial"/>
                <a:ea typeface="Arial"/>
                <a:cs typeface="Arial"/>
                <a:sym typeface="Arial"/>
              </a:defRPr>
            </a:lvl9pPr>
          </a:lstStyle>
          <a:p/>
        </p:txBody>
      </p:sp>
      <p:sp>
        <p:nvSpPr>
          <p:cNvPr id="107" name="Shape 107"/>
          <p:cNvSpPr txBox="1"/>
          <p:nvPr>
            <p:ph idx="1" type="body"/>
          </p:nvPr>
        </p:nvSpPr>
        <p:spPr>
          <a:xfrm rot="5400000">
            <a:off x="2205037" y="-309562"/>
            <a:ext cx="4733925"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rgbClr val="000000"/>
              </a:buClr>
              <a:buFont typeface="Arial"/>
              <a:buChar char="•"/>
              <a:defRPr sz="3200">
                <a:solidFill>
                  <a:srgbClr val="000000"/>
                </a:solidFill>
                <a:latin typeface="Arial"/>
                <a:ea typeface="Arial"/>
                <a:cs typeface="Arial"/>
                <a:sym typeface="Arial"/>
              </a:defRPr>
            </a:lvl1pPr>
            <a:lvl2pPr indent="-107950" marL="742950" rtl="0" algn="l">
              <a:spcBef>
                <a:spcPts val="560"/>
              </a:spcBef>
              <a:spcAft>
                <a:spcPts val="0"/>
              </a:spcAft>
              <a:buClr>
                <a:srgbClr val="000000"/>
              </a:buClr>
              <a:buFont typeface="Arial"/>
              <a:buChar char="–"/>
              <a:defRPr sz="2800">
                <a:solidFill>
                  <a:srgbClr val="000000"/>
                </a:solidFill>
                <a:latin typeface="Arial"/>
                <a:ea typeface="Arial"/>
                <a:cs typeface="Arial"/>
                <a:sym typeface="Arial"/>
              </a:defRPr>
            </a:lvl2pPr>
            <a:lvl3pPr indent="-76200" marL="1143000" rtl="0" algn="l">
              <a:spcBef>
                <a:spcPts val="480"/>
              </a:spcBef>
              <a:spcAft>
                <a:spcPts val="0"/>
              </a:spcAft>
              <a:buClr>
                <a:srgbClr val="000000"/>
              </a:buClr>
              <a:buFont typeface="Arial"/>
              <a:buChar char="•"/>
              <a:defRPr sz="2400">
                <a:solidFill>
                  <a:srgbClr val="000000"/>
                </a:solidFill>
                <a:latin typeface="Arial"/>
                <a:ea typeface="Arial"/>
                <a:cs typeface="Arial"/>
                <a:sym typeface="Arial"/>
              </a:defRPr>
            </a:lvl3pPr>
            <a:lvl4pPr indent="-101600" marL="16002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4pPr>
            <a:lvl5pPr indent="-101600" marL="20574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5pPr>
            <a:lvl6pPr indent="-101600" marL="25146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6pPr>
            <a:lvl7pPr indent="-101600" marL="29718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7pPr>
            <a:lvl8pPr indent="-101600" marL="34290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8pPr>
            <a:lvl9pPr indent="-101600" marL="38862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9pPr>
          </a:lstStyle>
          <a:p/>
        </p:txBody>
      </p:sp>
      <p:sp>
        <p:nvSpPr>
          <p:cNvPr id="108" name="Shape 108"/>
          <p:cNvSpPr txBox="1"/>
          <p:nvPr>
            <p:ph idx="10" type="dt"/>
          </p:nvPr>
        </p:nvSpPr>
        <p:spPr>
          <a:xfrm>
            <a:off x="3048000" y="6311900"/>
            <a:ext cx="1712913" cy="290513"/>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09" name="Shape 109"/>
          <p:cNvSpPr txBox="1"/>
          <p:nvPr>
            <p:ph idx="11" type="ftr"/>
          </p:nvPr>
        </p:nvSpPr>
        <p:spPr>
          <a:xfrm>
            <a:off x="4830762" y="6323012"/>
            <a:ext cx="2311400" cy="290512"/>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10" name="Shape 110"/>
          <p:cNvSpPr txBox="1"/>
          <p:nvPr>
            <p:ph idx="12" type="sldNum"/>
          </p:nvPr>
        </p:nvSpPr>
        <p:spPr>
          <a:xfrm>
            <a:off x="7116763" y="6323012"/>
            <a:ext cx="1616074" cy="2905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11" name="Shape 111"/>
        <p:cNvGrpSpPr/>
        <p:nvPr/>
      </p:nvGrpSpPr>
      <p:grpSpPr>
        <a:xfrm>
          <a:off x="0" y="0"/>
          <a:ext cx="0" cy="0"/>
          <a:chOff x="0" y="0"/>
          <a:chExt cx="0" cy="0"/>
        </a:xfrm>
      </p:grpSpPr>
      <p:sp>
        <p:nvSpPr>
          <p:cNvPr id="112" name="Shape 112"/>
          <p:cNvSpPr txBox="1"/>
          <p:nvPr>
            <p:ph type="title"/>
          </p:nvPr>
        </p:nvSpPr>
        <p:spPr>
          <a:xfrm rot="5400000">
            <a:off x="4691062" y="2176462"/>
            <a:ext cx="5934074" cy="2057400"/>
          </a:xfrm>
          <a:prstGeom prst="rect">
            <a:avLst/>
          </a:prstGeom>
          <a:noFill/>
          <a:ln>
            <a:noFill/>
          </a:ln>
        </p:spPr>
        <p:txBody>
          <a:bodyPr anchorCtr="0" anchor="t" bIns="91425" lIns="91425" rIns="91425" tIns="91425"/>
          <a:lstStyle>
            <a:lvl1pPr rtl="0" algn="l">
              <a:spcBef>
                <a:spcPts val="0"/>
              </a:spcBef>
              <a:spcAft>
                <a:spcPts val="0"/>
              </a:spcAft>
              <a:defRPr b="1" sz="4400">
                <a:solidFill>
                  <a:srgbClr val="FFFFFF"/>
                </a:solidFill>
                <a:latin typeface="Arial"/>
                <a:ea typeface="Arial"/>
                <a:cs typeface="Arial"/>
                <a:sym typeface="Arial"/>
              </a:defRPr>
            </a:lvl1pPr>
            <a:lvl2pPr rtl="0" algn="l">
              <a:spcBef>
                <a:spcPts val="0"/>
              </a:spcBef>
              <a:spcAft>
                <a:spcPts val="0"/>
              </a:spcAft>
              <a:defRPr b="1" sz="4400">
                <a:solidFill>
                  <a:srgbClr val="FFFFFF"/>
                </a:solidFill>
                <a:latin typeface="Arial"/>
                <a:ea typeface="Arial"/>
                <a:cs typeface="Arial"/>
                <a:sym typeface="Arial"/>
              </a:defRPr>
            </a:lvl2pPr>
            <a:lvl3pPr rtl="0" algn="l">
              <a:spcBef>
                <a:spcPts val="0"/>
              </a:spcBef>
              <a:spcAft>
                <a:spcPts val="0"/>
              </a:spcAft>
              <a:defRPr b="1" sz="4400">
                <a:solidFill>
                  <a:srgbClr val="FFFFFF"/>
                </a:solidFill>
                <a:latin typeface="Arial"/>
                <a:ea typeface="Arial"/>
                <a:cs typeface="Arial"/>
                <a:sym typeface="Arial"/>
              </a:defRPr>
            </a:lvl3pPr>
            <a:lvl4pPr rtl="0" algn="l">
              <a:spcBef>
                <a:spcPts val="0"/>
              </a:spcBef>
              <a:spcAft>
                <a:spcPts val="0"/>
              </a:spcAft>
              <a:defRPr b="1" sz="4400">
                <a:solidFill>
                  <a:srgbClr val="FFFFFF"/>
                </a:solidFill>
                <a:latin typeface="Arial"/>
                <a:ea typeface="Arial"/>
                <a:cs typeface="Arial"/>
                <a:sym typeface="Arial"/>
              </a:defRPr>
            </a:lvl4pPr>
            <a:lvl5pPr rtl="0" algn="l">
              <a:spcBef>
                <a:spcPts val="0"/>
              </a:spcBef>
              <a:spcAft>
                <a:spcPts val="0"/>
              </a:spcAft>
              <a:defRPr b="1" sz="4400">
                <a:solidFill>
                  <a:srgbClr val="FFFFFF"/>
                </a:solidFill>
                <a:latin typeface="Arial"/>
                <a:ea typeface="Arial"/>
                <a:cs typeface="Arial"/>
                <a:sym typeface="Arial"/>
              </a:defRPr>
            </a:lvl5pPr>
            <a:lvl6pPr marL="457200" rtl="0" algn="l">
              <a:spcBef>
                <a:spcPts val="0"/>
              </a:spcBef>
              <a:spcAft>
                <a:spcPts val="0"/>
              </a:spcAft>
              <a:defRPr b="1" sz="4400">
                <a:solidFill>
                  <a:srgbClr val="FFFFFF"/>
                </a:solidFill>
                <a:latin typeface="Arial"/>
                <a:ea typeface="Arial"/>
                <a:cs typeface="Arial"/>
                <a:sym typeface="Arial"/>
              </a:defRPr>
            </a:lvl6pPr>
            <a:lvl7pPr marL="914400" rtl="0" algn="l">
              <a:spcBef>
                <a:spcPts val="0"/>
              </a:spcBef>
              <a:spcAft>
                <a:spcPts val="0"/>
              </a:spcAft>
              <a:defRPr b="1" sz="4400">
                <a:solidFill>
                  <a:srgbClr val="FFFFFF"/>
                </a:solidFill>
                <a:latin typeface="Arial"/>
                <a:ea typeface="Arial"/>
                <a:cs typeface="Arial"/>
                <a:sym typeface="Arial"/>
              </a:defRPr>
            </a:lvl7pPr>
            <a:lvl8pPr marL="1371600" rtl="0" algn="l">
              <a:spcBef>
                <a:spcPts val="0"/>
              </a:spcBef>
              <a:spcAft>
                <a:spcPts val="0"/>
              </a:spcAft>
              <a:defRPr b="1" sz="4400">
                <a:solidFill>
                  <a:srgbClr val="FFFFFF"/>
                </a:solidFill>
                <a:latin typeface="Arial"/>
                <a:ea typeface="Arial"/>
                <a:cs typeface="Arial"/>
                <a:sym typeface="Arial"/>
              </a:defRPr>
            </a:lvl8pPr>
            <a:lvl9pPr marL="1828800" rtl="0" algn="l">
              <a:spcBef>
                <a:spcPts val="0"/>
              </a:spcBef>
              <a:spcAft>
                <a:spcPts val="0"/>
              </a:spcAft>
              <a:defRPr b="1" sz="4400">
                <a:solidFill>
                  <a:srgbClr val="FFFFFF"/>
                </a:solidFill>
                <a:latin typeface="Arial"/>
                <a:ea typeface="Arial"/>
                <a:cs typeface="Arial"/>
                <a:sym typeface="Arial"/>
              </a:defRPr>
            </a:lvl9pPr>
          </a:lstStyle>
          <a:p/>
        </p:txBody>
      </p:sp>
      <p:sp>
        <p:nvSpPr>
          <p:cNvPr id="113" name="Shape 113"/>
          <p:cNvSpPr txBox="1"/>
          <p:nvPr>
            <p:ph idx="1" type="body"/>
          </p:nvPr>
        </p:nvSpPr>
        <p:spPr>
          <a:xfrm rot="5400000">
            <a:off x="500062" y="195262"/>
            <a:ext cx="5934074"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rgbClr val="000000"/>
              </a:buClr>
              <a:buFont typeface="Arial"/>
              <a:buChar char="•"/>
              <a:defRPr sz="3200">
                <a:solidFill>
                  <a:srgbClr val="000000"/>
                </a:solidFill>
                <a:latin typeface="Arial"/>
                <a:ea typeface="Arial"/>
                <a:cs typeface="Arial"/>
                <a:sym typeface="Arial"/>
              </a:defRPr>
            </a:lvl1pPr>
            <a:lvl2pPr indent="-107950" marL="742950" rtl="0" algn="l">
              <a:spcBef>
                <a:spcPts val="560"/>
              </a:spcBef>
              <a:spcAft>
                <a:spcPts val="0"/>
              </a:spcAft>
              <a:buClr>
                <a:srgbClr val="000000"/>
              </a:buClr>
              <a:buFont typeface="Arial"/>
              <a:buChar char="–"/>
              <a:defRPr sz="2800">
                <a:solidFill>
                  <a:srgbClr val="000000"/>
                </a:solidFill>
                <a:latin typeface="Arial"/>
                <a:ea typeface="Arial"/>
                <a:cs typeface="Arial"/>
                <a:sym typeface="Arial"/>
              </a:defRPr>
            </a:lvl2pPr>
            <a:lvl3pPr indent="-76200" marL="1143000" rtl="0" algn="l">
              <a:spcBef>
                <a:spcPts val="480"/>
              </a:spcBef>
              <a:spcAft>
                <a:spcPts val="0"/>
              </a:spcAft>
              <a:buClr>
                <a:srgbClr val="000000"/>
              </a:buClr>
              <a:buFont typeface="Arial"/>
              <a:buChar char="•"/>
              <a:defRPr sz="2400">
                <a:solidFill>
                  <a:srgbClr val="000000"/>
                </a:solidFill>
                <a:latin typeface="Arial"/>
                <a:ea typeface="Arial"/>
                <a:cs typeface="Arial"/>
                <a:sym typeface="Arial"/>
              </a:defRPr>
            </a:lvl3pPr>
            <a:lvl4pPr indent="-101600" marL="16002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4pPr>
            <a:lvl5pPr indent="-101600" marL="20574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5pPr>
            <a:lvl6pPr indent="-101600" marL="25146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6pPr>
            <a:lvl7pPr indent="-101600" marL="29718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7pPr>
            <a:lvl8pPr indent="-101600" marL="34290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8pPr>
            <a:lvl9pPr indent="-101600" marL="38862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9pPr>
          </a:lstStyle>
          <a:p/>
        </p:txBody>
      </p:sp>
      <p:sp>
        <p:nvSpPr>
          <p:cNvPr id="114" name="Shape 114"/>
          <p:cNvSpPr txBox="1"/>
          <p:nvPr>
            <p:ph idx="10" type="dt"/>
          </p:nvPr>
        </p:nvSpPr>
        <p:spPr>
          <a:xfrm>
            <a:off x="3048000" y="6311900"/>
            <a:ext cx="1712913" cy="290513"/>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15" name="Shape 115"/>
          <p:cNvSpPr txBox="1"/>
          <p:nvPr>
            <p:ph idx="11" type="ftr"/>
          </p:nvPr>
        </p:nvSpPr>
        <p:spPr>
          <a:xfrm>
            <a:off x="4830762" y="6323012"/>
            <a:ext cx="2311400" cy="290512"/>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16" name="Shape 116"/>
          <p:cNvSpPr txBox="1"/>
          <p:nvPr>
            <p:ph idx="12" type="sldNum"/>
          </p:nvPr>
        </p:nvSpPr>
        <p:spPr>
          <a:xfrm>
            <a:off x="7116763" y="6323012"/>
            <a:ext cx="1616074" cy="2905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117" name="Shape 117"/>
        <p:cNvGrpSpPr/>
        <p:nvPr/>
      </p:nvGrpSpPr>
      <p:grpSpPr>
        <a:xfrm>
          <a:off x="0" y="0"/>
          <a:ext cx="0" cy="0"/>
          <a:chOff x="0" y="0"/>
          <a:chExt cx="0" cy="0"/>
        </a:xfrm>
      </p:grpSpPr>
      <p:sp>
        <p:nvSpPr>
          <p:cNvPr id="118" name="Shape 118"/>
          <p:cNvSpPr txBox="1"/>
          <p:nvPr>
            <p:ph type="title"/>
          </p:nvPr>
        </p:nvSpPr>
        <p:spPr>
          <a:xfrm>
            <a:off x="457200" y="238125"/>
            <a:ext cx="6476999" cy="868363"/>
          </a:xfrm>
          <a:prstGeom prst="rect">
            <a:avLst/>
          </a:prstGeom>
          <a:noFill/>
          <a:ln>
            <a:noFill/>
          </a:ln>
        </p:spPr>
        <p:txBody>
          <a:bodyPr anchorCtr="0" anchor="t" bIns="91425" lIns="91425" rIns="91425" tIns="91425"/>
          <a:lstStyle>
            <a:lvl1pPr rtl="0" algn="l">
              <a:spcBef>
                <a:spcPts val="0"/>
              </a:spcBef>
              <a:spcAft>
                <a:spcPts val="0"/>
              </a:spcAft>
              <a:defRPr b="1" sz="4400">
                <a:solidFill>
                  <a:srgbClr val="FFFFFF"/>
                </a:solidFill>
                <a:latin typeface="Arial"/>
                <a:ea typeface="Arial"/>
                <a:cs typeface="Arial"/>
                <a:sym typeface="Arial"/>
              </a:defRPr>
            </a:lvl1pPr>
            <a:lvl2pPr rtl="0" algn="l">
              <a:spcBef>
                <a:spcPts val="0"/>
              </a:spcBef>
              <a:spcAft>
                <a:spcPts val="0"/>
              </a:spcAft>
              <a:defRPr b="1" sz="4400">
                <a:solidFill>
                  <a:srgbClr val="FFFFFF"/>
                </a:solidFill>
                <a:latin typeface="Arial"/>
                <a:ea typeface="Arial"/>
                <a:cs typeface="Arial"/>
                <a:sym typeface="Arial"/>
              </a:defRPr>
            </a:lvl2pPr>
            <a:lvl3pPr rtl="0" algn="l">
              <a:spcBef>
                <a:spcPts val="0"/>
              </a:spcBef>
              <a:spcAft>
                <a:spcPts val="0"/>
              </a:spcAft>
              <a:defRPr b="1" sz="4400">
                <a:solidFill>
                  <a:srgbClr val="FFFFFF"/>
                </a:solidFill>
                <a:latin typeface="Arial"/>
                <a:ea typeface="Arial"/>
                <a:cs typeface="Arial"/>
                <a:sym typeface="Arial"/>
              </a:defRPr>
            </a:lvl3pPr>
            <a:lvl4pPr rtl="0" algn="l">
              <a:spcBef>
                <a:spcPts val="0"/>
              </a:spcBef>
              <a:spcAft>
                <a:spcPts val="0"/>
              </a:spcAft>
              <a:defRPr b="1" sz="4400">
                <a:solidFill>
                  <a:srgbClr val="FFFFFF"/>
                </a:solidFill>
                <a:latin typeface="Arial"/>
                <a:ea typeface="Arial"/>
                <a:cs typeface="Arial"/>
                <a:sym typeface="Arial"/>
              </a:defRPr>
            </a:lvl4pPr>
            <a:lvl5pPr rtl="0" algn="l">
              <a:spcBef>
                <a:spcPts val="0"/>
              </a:spcBef>
              <a:spcAft>
                <a:spcPts val="0"/>
              </a:spcAft>
              <a:defRPr b="1" sz="4400">
                <a:solidFill>
                  <a:srgbClr val="FFFFFF"/>
                </a:solidFill>
                <a:latin typeface="Arial"/>
                <a:ea typeface="Arial"/>
                <a:cs typeface="Arial"/>
                <a:sym typeface="Arial"/>
              </a:defRPr>
            </a:lvl5pPr>
            <a:lvl6pPr marL="457200" rtl="0" algn="l">
              <a:spcBef>
                <a:spcPts val="0"/>
              </a:spcBef>
              <a:spcAft>
                <a:spcPts val="0"/>
              </a:spcAft>
              <a:defRPr b="1" sz="4400">
                <a:solidFill>
                  <a:srgbClr val="FFFFFF"/>
                </a:solidFill>
                <a:latin typeface="Arial"/>
                <a:ea typeface="Arial"/>
                <a:cs typeface="Arial"/>
                <a:sym typeface="Arial"/>
              </a:defRPr>
            </a:lvl6pPr>
            <a:lvl7pPr marL="914400" rtl="0" algn="l">
              <a:spcBef>
                <a:spcPts val="0"/>
              </a:spcBef>
              <a:spcAft>
                <a:spcPts val="0"/>
              </a:spcAft>
              <a:defRPr b="1" sz="4400">
                <a:solidFill>
                  <a:srgbClr val="FFFFFF"/>
                </a:solidFill>
                <a:latin typeface="Arial"/>
                <a:ea typeface="Arial"/>
                <a:cs typeface="Arial"/>
                <a:sym typeface="Arial"/>
              </a:defRPr>
            </a:lvl7pPr>
            <a:lvl8pPr marL="1371600" rtl="0" algn="l">
              <a:spcBef>
                <a:spcPts val="0"/>
              </a:spcBef>
              <a:spcAft>
                <a:spcPts val="0"/>
              </a:spcAft>
              <a:defRPr b="1" sz="4400">
                <a:solidFill>
                  <a:srgbClr val="FFFFFF"/>
                </a:solidFill>
                <a:latin typeface="Arial"/>
                <a:ea typeface="Arial"/>
                <a:cs typeface="Arial"/>
                <a:sym typeface="Arial"/>
              </a:defRPr>
            </a:lvl8pPr>
            <a:lvl9pPr marL="1828800" rtl="0" algn="l">
              <a:spcBef>
                <a:spcPts val="0"/>
              </a:spcBef>
              <a:spcAft>
                <a:spcPts val="0"/>
              </a:spcAft>
              <a:defRPr b="1" sz="4400">
                <a:solidFill>
                  <a:srgbClr val="FFFFFF"/>
                </a:solidFill>
                <a:latin typeface="Arial"/>
                <a:ea typeface="Arial"/>
                <a:cs typeface="Arial"/>
                <a:sym typeface="Arial"/>
              </a:defRPr>
            </a:lvl9pPr>
          </a:lstStyle>
          <a:p/>
        </p:txBody>
      </p:sp>
      <p:sp>
        <p:nvSpPr>
          <p:cNvPr id="119" name="Shape 119"/>
          <p:cNvSpPr txBox="1"/>
          <p:nvPr>
            <p:ph idx="1" type="body"/>
          </p:nvPr>
        </p:nvSpPr>
        <p:spPr>
          <a:xfrm>
            <a:off x="457200" y="1438275"/>
            <a:ext cx="4038599" cy="4733925"/>
          </a:xfrm>
          <a:prstGeom prst="rect">
            <a:avLst/>
          </a:prstGeom>
          <a:noFill/>
          <a:ln>
            <a:noFill/>
          </a:ln>
        </p:spPr>
        <p:txBody>
          <a:bodyPr anchorCtr="0" anchor="t" bIns="91425" lIns="91425" rIns="91425" tIns="91425"/>
          <a:lstStyle>
            <a:lvl1pPr indent="-139700" marL="342900" rtl="0" algn="l">
              <a:spcBef>
                <a:spcPts val="640"/>
              </a:spcBef>
              <a:spcAft>
                <a:spcPts val="0"/>
              </a:spcAft>
              <a:buClr>
                <a:srgbClr val="000000"/>
              </a:buClr>
              <a:buFont typeface="Arial"/>
              <a:buChar char="•"/>
              <a:defRPr sz="3200">
                <a:solidFill>
                  <a:srgbClr val="000000"/>
                </a:solidFill>
                <a:latin typeface="Arial"/>
                <a:ea typeface="Arial"/>
                <a:cs typeface="Arial"/>
                <a:sym typeface="Arial"/>
              </a:defRPr>
            </a:lvl1pPr>
            <a:lvl2pPr indent="-107950" marL="742950" rtl="0" algn="l">
              <a:spcBef>
                <a:spcPts val="560"/>
              </a:spcBef>
              <a:spcAft>
                <a:spcPts val="0"/>
              </a:spcAft>
              <a:buClr>
                <a:srgbClr val="000000"/>
              </a:buClr>
              <a:buFont typeface="Arial"/>
              <a:buChar char="–"/>
              <a:defRPr sz="2800">
                <a:solidFill>
                  <a:srgbClr val="000000"/>
                </a:solidFill>
                <a:latin typeface="Arial"/>
                <a:ea typeface="Arial"/>
                <a:cs typeface="Arial"/>
                <a:sym typeface="Arial"/>
              </a:defRPr>
            </a:lvl2pPr>
            <a:lvl3pPr indent="-76200" marL="1143000" rtl="0" algn="l">
              <a:spcBef>
                <a:spcPts val="480"/>
              </a:spcBef>
              <a:spcAft>
                <a:spcPts val="0"/>
              </a:spcAft>
              <a:buClr>
                <a:srgbClr val="000000"/>
              </a:buClr>
              <a:buFont typeface="Arial"/>
              <a:buChar char="•"/>
              <a:defRPr sz="2400">
                <a:solidFill>
                  <a:srgbClr val="000000"/>
                </a:solidFill>
                <a:latin typeface="Arial"/>
                <a:ea typeface="Arial"/>
                <a:cs typeface="Arial"/>
                <a:sym typeface="Arial"/>
              </a:defRPr>
            </a:lvl3pPr>
            <a:lvl4pPr indent="-101600" marL="16002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4pPr>
            <a:lvl5pPr indent="-101600" marL="20574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5pPr>
            <a:lvl6pPr indent="-101600" marL="25146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6pPr>
            <a:lvl7pPr indent="-101600" marL="29718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7pPr>
            <a:lvl8pPr indent="-101600" marL="34290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8pPr>
            <a:lvl9pPr indent="-101600" marL="38862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9pPr>
          </a:lstStyle>
          <a:p/>
        </p:txBody>
      </p:sp>
      <p:sp>
        <p:nvSpPr>
          <p:cNvPr id="120" name="Shape 120"/>
          <p:cNvSpPr txBox="1"/>
          <p:nvPr>
            <p:ph idx="2" type="body"/>
          </p:nvPr>
        </p:nvSpPr>
        <p:spPr>
          <a:xfrm>
            <a:off x="4648200" y="1438275"/>
            <a:ext cx="4038599" cy="4733925"/>
          </a:xfrm>
          <a:prstGeom prst="rect">
            <a:avLst/>
          </a:prstGeom>
          <a:noFill/>
          <a:ln>
            <a:noFill/>
          </a:ln>
        </p:spPr>
        <p:txBody>
          <a:bodyPr anchorCtr="0" anchor="t" bIns="91425" lIns="91425" rIns="91425" tIns="91425"/>
          <a:lstStyle>
            <a:lvl1pPr indent="-139700" marL="342900" rtl="0" algn="l">
              <a:spcBef>
                <a:spcPts val="640"/>
              </a:spcBef>
              <a:spcAft>
                <a:spcPts val="0"/>
              </a:spcAft>
              <a:buClr>
                <a:srgbClr val="000000"/>
              </a:buClr>
              <a:buFont typeface="Arial"/>
              <a:buChar char="•"/>
              <a:defRPr sz="3200">
                <a:solidFill>
                  <a:srgbClr val="000000"/>
                </a:solidFill>
                <a:latin typeface="Arial"/>
                <a:ea typeface="Arial"/>
                <a:cs typeface="Arial"/>
                <a:sym typeface="Arial"/>
              </a:defRPr>
            </a:lvl1pPr>
            <a:lvl2pPr indent="-107950" marL="742950" rtl="0" algn="l">
              <a:spcBef>
                <a:spcPts val="560"/>
              </a:spcBef>
              <a:spcAft>
                <a:spcPts val="0"/>
              </a:spcAft>
              <a:buClr>
                <a:srgbClr val="000000"/>
              </a:buClr>
              <a:buFont typeface="Arial"/>
              <a:buChar char="–"/>
              <a:defRPr sz="2800">
                <a:solidFill>
                  <a:srgbClr val="000000"/>
                </a:solidFill>
                <a:latin typeface="Arial"/>
                <a:ea typeface="Arial"/>
                <a:cs typeface="Arial"/>
                <a:sym typeface="Arial"/>
              </a:defRPr>
            </a:lvl2pPr>
            <a:lvl3pPr indent="-76200" marL="1143000" rtl="0" algn="l">
              <a:spcBef>
                <a:spcPts val="480"/>
              </a:spcBef>
              <a:spcAft>
                <a:spcPts val="0"/>
              </a:spcAft>
              <a:buClr>
                <a:srgbClr val="000000"/>
              </a:buClr>
              <a:buFont typeface="Arial"/>
              <a:buChar char="•"/>
              <a:defRPr sz="2400">
                <a:solidFill>
                  <a:srgbClr val="000000"/>
                </a:solidFill>
                <a:latin typeface="Arial"/>
                <a:ea typeface="Arial"/>
                <a:cs typeface="Arial"/>
                <a:sym typeface="Arial"/>
              </a:defRPr>
            </a:lvl3pPr>
            <a:lvl4pPr indent="-101600" marL="16002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4pPr>
            <a:lvl5pPr indent="-101600" marL="20574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5pPr>
            <a:lvl6pPr indent="-101600" marL="25146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6pPr>
            <a:lvl7pPr indent="-101600" marL="29718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7pPr>
            <a:lvl8pPr indent="-101600" marL="34290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8pPr>
            <a:lvl9pPr indent="-101600" marL="3886200" rtl="0" algn="l">
              <a:spcBef>
                <a:spcPts val="400"/>
              </a:spcBef>
              <a:spcAft>
                <a:spcPts val="0"/>
              </a:spcAft>
              <a:buClr>
                <a:srgbClr val="000000"/>
              </a:buClr>
              <a:buFont typeface="Arial"/>
              <a:buChar char="»"/>
              <a:defRPr sz="2000">
                <a:solidFill>
                  <a:srgbClr val="000000"/>
                </a:solidFill>
                <a:latin typeface="Arial"/>
                <a:ea typeface="Arial"/>
                <a:cs typeface="Arial"/>
                <a:sym typeface="Arial"/>
              </a:defRPr>
            </a:lvl9pPr>
          </a:lstStyle>
          <a:p/>
        </p:txBody>
      </p:sp>
      <p:sp>
        <p:nvSpPr>
          <p:cNvPr id="121" name="Shape 121"/>
          <p:cNvSpPr txBox="1"/>
          <p:nvPr>
            <p:ph idx="10" type="dt"/>
          </p:nvPr>
        </p:nvSpPr>
        <p:spPr>
          <a:xfrm>
            <a:off x="3048000" y="6311900"/>
            <a:ext cx="1712913" cy="290513"/>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22" name="Shape 122"/>
          <p:cNvSpPr txBox="1"/>
          <p:nvPr>
            <p:ph idx="11" type="ftr"/>
          </p:nvPr>
        </p:nvSpPr>
        <p:spPr>
          <a:xfrm>
            <a:off x="4830762" y="6323012"/>
            <a:ext cx="2311400" cy="290512"/>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23" name="Shape 123"/>
          <p:cNvSpPr txBox="1"/>
          <p:nvPr>
            <p:ph idx="12" type="sldNum"/>
          </p:nvPr>
        </p:nvSpPr>
        <p:spPr>
          <a:xfrm>
            <a:off x="7116763" y="6323012"/>
            <a:ext cx="1616074" cy="2905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Title and Table">
    <p:spTree>
      <p:nvGrpSpPr>
        <p:cNvPr id="124" name="Shape 124"/>
        <p:cNvGrpSpPr/>
        <p:nvPr/>
      </p:nvGrpSpPr>
      <p:grpSpPr>
        <a:xfrm>
          <a:off x="0" y="0"/>
          <a:ext cx="0" cy="0"/>
          <a:chOff x="0" y="0"/>
          <a:chExt cx="0" cy="0"/>
        </a:xfrm>
      </p:grpSpPr>
      <p:sp>
        <p:nvSpPr>
          <p:cNvPr id="125" name="Shape 125"/>
          <p:cNvSpPr txBox="1"/>
          <p:nvPr>
            <p:ph type="title"/>
          </p:nvPr>
        </p:nvSpPr>
        <p:spPr>
          <a:xfrm>
            <a:off x="457200" y="238125"/>
            <a:ext cx="6476999" cy="868363"/>
          </a:xfrm>
          <a:prstGeom prst="rect">
            <a:avLst/>
          </a:prstGeom>
          <a:noFill/>
          <a:ln>
            <a:noFill/>
          </a:ln>
        </p:spPr>
        <p:txBody>
          <a:bodyPr anchorCtr="0" anchor="t" bIns="91425" lIns="91425" rIns="91425" tIns="91425"/>
          <a:lstStyle>
            <a:lvl1pPr rtl="0" algn="l">
              <a:spcBef>
                <a:spcPts val="0"/>
              </a:spcBef>
              <a:spcAft>
                <a:spcPts val="0"/>
              </a:spcAft>
              <a:defRPr b="1" sz="4400">
                <a:solidFill>
                  <a:srgbClr val="FFFFFF"/>
                </a:solidFill>
                <a:latin typeface="Arial"/>
                <a:ea typeface="Arial"/>
                <a:cs typeface="Arial"/>
                <a:sym typeface="Arial"/>
              </a:defRPr>
            </a:lvl1pPr>
            <a:lvl2pPr rtl="0" algn="l">
              <a:spcBef>
                <a:spcPts val="0"/>
              </a:spcBef>
              <a:spcAft>
                <a:spcPts val="0"/>
              </a:spcAft>
              <a:defRPr b="1" sz="4400">
                <a:solidFill>
                  <a:srgbClr val="FFFFFF"/>
                </a:solidFill>
                <a:latin typeface="Arial"/>
                <a:ea typeface="Arial"/>
                <a:cs typeface="Arial"/>
                <a:sym typeface="Arial"/>
              </a:defRPr>
            </a:lvl2pPr>
            <a:lvl3pPr rtl="0" algn="l">
              <a:spcBef>
                <a:spcPts val="0"/>
              </a:spcBef>
              <a:spcAft>
                <a:spcPts val="0"/>
              </a:spcAft>
              <a:defRPr b="1" sz="4400">
                <a:solidFill>
                  <a:srgbClr val="FFFFFF"/>
                </a:solidFill>
                <a:latin typeface="Arial"/>
                <a:ea typeface="Arial"/>
                <a:cs typeface="Arial"/>
                <a:sym typeface="Arial"/>
              </a:defRPr>
            </a:lvl3pPr>
            <a:lvl4pPr rtl="0" algn="l">
              <a:spcBef>
                <a:spcPts val="0"/>
              </a:spcBef>
              <a:spcAft>
                <a:spcPts val="0"/>
              </a:spcAft>
              <a:defRPr b="1" sz="4400">
                <a:solidFill>
                  <a:srgbClr val="FFFFFF"/>
                </a:solidFill>
                <a:latin typeface="Arial"/>
                <a:ea typeface="Arial"/>
                <a:cs typeface="Arial"/>
                <a:sym typeface="Arial"/>
              </a:defRPr>
            </a:lvl4pPr>
            <a:lvl5pPr rtl="0" algn="l">
              <a:spcBef>
                <a:spcPts val="0"/>
              </a:spcBef>
              <a:spcAft>
                <a:spcPts val="0"/>
              </a:spcAft>
              <a:defRPr b="1" sz="4400">
                <a:solidFill>
                  <a:srgbClr val="FFFFFF"/>
                </a:solidFill>
                <a:latin typeface="Arial"/>
                <a:ea typeface="Arial"/>
                <a:cs typeface="Arial"/>
                <a:sym typeface="Arial"/>
              </a:defRPr>
            </a:lvl5pPr>
            <a:lvl6pPr marL="457200" rtl="0" algn="l">
              <a:spcBef>
                <a:spcPts val="0"/>
              </a:spcBef>
              <a:spcAft>
                <a:spcPts val="0"/>
              </a:spcAft>
              <a:defRPr b="1" sz="4400">
                <a:solidFill>
                  <a:srgbClr val="FFFFFF"/>
                </a:solidFill>
                <a:latin typeface="Arial"/>
                <a:ea typeface="Arial"/>
                <a:cs typeface="Arial"/>
                <a:sym typeface="Arial"/>
              </a:defRPr>
            </a:lvl6pPr>
            <a:lvl7pPr marL="914400" rtl="0" algn="l">
              <a:spcBef>
                <a:spcPts val="0"/>
              </a:spcBef>
              <a:spcAft>
                <a:spcPts val="0"/>
              </a:spcAft>
              <a:defRPr b="1" sz="4400">
                <a:solidFill>
                  <a:srgbClr val="FFFFFF"/>
                </a:solidFill>
                <a:latin typeface="Arial"/>
                <a:ea typeface="Arial"/>
                <a:cs typeface="Arial"/>
                <a:sym typeface="Arial"/>
              </a:defRPr>
            </a:lvl7pPr>
            <a:lvl8pPr marL="1371600" rtl="0" algn="l">
              <a:spcBef>
                <a:spcPts val="0"/>
              </a:spcBef>
              <a:spcAft>
                <a:spcPts val="0"/>
              </a:spcAft>
              <a:defRPr b="1" sz="4400">
                <a:solidFill>
                  <a:srgbClr val="FFFFFF"/>
                </a:solidFill>
                <a:latin typeface="Arial"/>
                <a:ea typeface="Arial"/>
                <a:cs typeface="Arial"/>
                <a:sym typeface="Arial"/>
              </a:defRPr>
            </a:lvl8pPr>
            <a:lvl9pPr marL="1828800" rtl="0" algn="l">
              <a:spcBef>
                <a:spcPts val="0"/>
              </a:spcBef>
              <a:spcAft>
                <a:spcPts val="0"/>
              </a:spcAft>
              <a:defRPr b="1" sz="4400">
                <a:solidFill>
                  <a:srgbClr val="FFFFFF"/>
                </a:solidFill>
                <a:latin typeface="Arial"/>
                <a:ea typeface="Arial"/>
                <a:cs typeface="Arial"/>
                <a:sym typeface="Arial"/>
              </a:defRPr>
            </a:lvl9pPr>
          </a:lstStyle>
          <a:p/>
        </p:txBody>
      </p:sp>
      <p:sp>
        <p:nvSpPr>
          <p:cNvPr id="126" name="Shape 126"/>
          <p:cNvSpPr txBox="1"/>
          <p:nvPr>
            <p:ph idx="10" type="dt"/>
          </p:nvPr>
        </p:nvSpPr>
        <p:spPr>
          <a:xfrm>
            <a:off x="3048000" y="6311900"/>
            <a:ext cx="1712913" cy="290513"/>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27" name="Shape 127"/>
          <p:cNvSpPr txBox="1"/>
          <p:nvPr>
            <p:ph idx="11" type="ftr"/>
          </p:nvPr>
        </p:nvSpPr>
        <p:spPr>
          <a:xfrm>
            <a:off x="4830762" y="6323012"/>
            <a:ext cx="2311400" cy="290512"/>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28" name="Shape 128"/>
          <p:cNvSpPr txBox="1"/>
          <p:nvPr>
            <p:ph idx="12" type="sldNum"/>
          </p:nvPr>
        </p:nvSpPr>
        <p:spPr>
          <a:xfrm>
            <a:off x="7116763" y="6323012"/>
            <a:ext cx="1616074" cy="2905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chart">
  <p:cSld name="Title and Chart">
    <p:spTree>
      <p:nvGrpSpPr>
        <p:cNvPr id="129" name="Shape 129"/>
        <p:cNvGrpSpPr/>
        <p:nvPr/>
      </p:nvGrpSpPr>
      <p:grpSpPr>
        <a:xfrm>
          <a:off x="0" y="0"/>
          <a:ext cx="0" cy="0"/>
          <a:chOff x="0" y="0"/>
          <a:chExt cx="0" cy="0"/>
        </a:xfrm>
      </p:grpSpPr>
      <p:sp>
        <p:nvSpPr>
          <p:cNvPr id="130" name="Shape 130"/>
          <p:cNvSpPr txBox="1"/>
          <p:nvPr>
            <p:ph type="title"/>
          </p:nvPr>
        </p:nvSpPr>
        <p:spPr>
          <a:xfrm>
            <a:off x="457200" y="238125"/>
            <a:ext cx="6476999" cy="868363"/>
          </a:xfrm>
          <a:prstGeom prst="rect">
            <a:avLst/>
          </a:prstGeom>
          <a:noFill/>
          <a:ln>
            <a:noFill/>
          </a:ln>
        </p:spPr>
        <p:txBody>
          <a:bodyPr anchorCtr="0" anchor="t" bIns="91425" lIns="91425" rIns="91425" tIns="91425"/>
          <a:lstStyle>
            <a:lvl1pPr rtl="0" algn="l">
              <a:spcBef>
                <a:spcPts val="0"/>
              </a:spcBef>
              <a:spcAft>
                <a:spcPts val="0"/>
              </a:spcAft>
              <a:defRPr b="1" sz="4400">
                <a:solidFill>
                  <a:srgbClr val="FFFFFF"/>
                </a:solidFill>
                <a:latin typeface="Arial"/>
                <a:ea typeface="Arial"/>
                <a:cs typeface="Arial"/>
                <a:sym typeface="Arial"/>
              </a:defRPr>
            </a:lvl1pPr>
            <a:lvl2pPr rtl="0" algn="l">
              <a:spcBef>
                <a:spcPts val="0"/>
              </a:spcBef>
              <a:spcAft>
                <a:spcPts val="0"/>
              </a:spcAft>
              <a:defRPr b="1" sz="4400">
                <a:solidFill>
                  <a:srgbClr val="FFFFFF"/>
                </a:solidFill>
                <a:latin typeface="Arial"/>
                <a:ea typeface="Arial"/>
                <a:cs typeface="Arial"/>
                <a:sym typeface="Arial"/>
              </a:defRPr>
            </a:lvl2pPr>
            <a:lvl3pPr rtl="0" algn="l">
              <a:spcBef>
                <a:spcPts val="0"/>
              </a:spcBef>
              <a:spcAft>
                <a:spcPts val="0"/>
              </a:spcAft>
              <a:defRPr b="1" sz="4400">
                <a:solidFill>
                  <a:srgbClr val="FFFFFF"/>
                </a:solidFill>
                <a:latin typeface="Arial"/>
                <a:ea typeface="Arial"/>
                <a:cs typeface="Arial"/>
                <a:sym typeface="Arial"/>
              </a:defRPr>
            </a:lvl3pPr>
            <a:lvl4pPr rtl="0" algn="l">
              <a:spcBef>
                <a:spcPts val="0"/>
              </a:spcBef>
              <a:spcAft>
                <a:spcPts val="0"/>
              </a:spcAft>
              <a:defRPr b="1" sz="4400">
                <a:solidFill>
                  <a:srgbClr val="FFFFFF"/>
                </a:solidFill>
                <a:latin typeface="Arial"/>
                <a:ea typeface="Arial"/>
                <a:cs typeface="Arial"/>
                <a:sym typeface="Arial"/>
              </a:defRPr>
            </a:lvl4pPr>
            <a:lvl5pPr rtl="0" algn="l">
              <a:spcBef>
                <a:spcPts val="0"/>
              </a:spcBef>
              <a:spcAft>
                <a:spcPts val="0"/>
              </a:spcAft>
              <a:defRPr b="1" sz="4400">
                <a:solidFill>
                  <a:srgbClr val="FFFFFF"/>
                </a:solidFill>
                <a:latin typeface="Arial"/>
                <a:ea typeface="Arial"/>
                <a:cs typeface="Arial"/>
                <a:sym typeface="Arial"/>
              </a:defRPr>
            </a:lvl5pPr>
            <a:lvl6pPr marL="457200" rtl="0" algn="l">
              <a:spcBef>
                <a:spcPts val="0"/>
              </a:spcBef>
              <a:spcAft>
                <a:spcPts val="0"/>
              </a:spcAft>
              <a:defRPr b="1" sz="4400">
                <a:solidFill>
                  <a:srgbClr val="FFFFFF"/>
                </a:solidFill>
                <a:latin typeface="Arial"/>
                <a:ea typeface="Arial"/>
                <a:cs typeface="Arial"/>
                <a:sym typeface="Arial"/>
              </a:defRPr>
            </a:lvl6pPr>
            <a:lvl7pPr marL="914400" rtl="0" algn="l">
              <a:spcBef>
                <a:spcPts val="0"/>
              </a:spcBef>
              <a:spcAft>
                <a:spcPts val="0"/>
              </a:spcAft>
              <a:defRPr b="1" sz="4400">
                <a:solidFill>
                  <a:srgbClr val="FFFFFF"/>
                </a:solidFill>
                <a:latin typeface="Arial"/>
                <a:ea typeface="Arial"/>
                <a:cs typeface="Arial"/>
                <a:sym typeface="Arial"/>
              </a:defRPr>
            </a:lvl7pPr>
            <a:lvl8pPr marL="1371600" rtl="0" algn="l">
              <a:spcBef>
                <a:spcPts val="0"/>
              </a:spcBef>
              <a:spcAft>
                <a:spcPts val="0"/>
              </a:spcAft>
              <a:defRPr b="1" sz="4400">
                <a:solidFill>
                  <a:srgbClr val="FFFFFF"/>
                </a:solidFill>
                <a:latin typeface="Arial"/>
                <a:ea typeface="Arial"/>
                <a:cs typeface="Arial"/>
                <a:sym typeface="Arial"/>
              </a:defRPr>
            </a:lvl8pPr>
            <a:lvl9pPr marL="1828800" rtl="0" algn="l">
              <a:spcBef>
                <a:spcPts val="0"/>
              </a:spcBef>
              <a:spcAft>
                <a:spcPts val="0"/>
              </a:spcAft>
              <a:defRPr b="1" sz="4400">
                <a:solidFill>
                  <a:srgbClr val="FFFFFF"/>
                </a:solidFill>
                <a:latin typeface="Arial"/>
                <a:ea typeface="Arial"/>
                <a:cs typeface="Arial"/>
                <a:sym typeface="Arial"/>
              </a:defRPr>
            </a:lvl9pPr>
          </a:lstStyle>
          <a:p/>
        </p:txBody>
      </p:sp>
      <p:sp>
        <p:nvSpPr>
          <p:cNvPr id="131" name="Shape 131"/>
          <p:cNvSpPr txBox="1"/>
          <p:nvPr>
            <p:ph idx="10" type="dt"/>
          </p:nvPr>
        </p:nvSpPr>
        <p:spPr>
          <a:xfrm>
            <a:off x="3048000" y="6311900"/>
            <a:ext cx="1712913" cy="290513"/>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32" name="Shape 132"/>
          <p:cNvSpPr txBox="1"/>
          <p:nvPr>
            <p:ph idx="11" type="ftr"/>
          </p:nvPr>
        </p:nvSpPr>
        <p:spPr>
          <a:xfrm>
            <a:off x="4830762" y="6323012"/>
            <a:ext cx="2311400" cy="290512"/>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33" name="Shape 133"/>
          <p:cNvSpPr txBox="1"/>
          <p:nvPr>
            <p:ph idx="12" type="sldNum"/>
          </p:nvPr>
        </p:nvSpPr>
        <p:spPr>
          <a:xfrm>
            <a:off x="7116763" y="6323012"/>
            <a:ext cx="1616074" cy="2905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dgm">
  <p:cSld name="Title and Diagram or Organization Chart">
    <p:spTree>
      <p:nvGrpSpPr>
        <p:cNvPr id="134" name="Shape 134"/>
        <p:cNvGrpSpPr/>
        <p:nvPr/>
      </p:nvGrpSpPr>
      <p:grpSpPr>
        <a:xfrm>
          <a:off x="0" y="0"/>
          <a:ext cx="0" cy="0"/>
          <a:chOff x="0" y="0"/>
          <a:chExt cx="0" cy="0"/>
        </a:xfrm>
      </p:grpSpPr>
      <p:sp>
        <p:nvSpPr>
          <p:cNvPr id="135" name="Shape 135"/>
          <p:cNvSpPr txBox="1"/>
          <p:nvPr>
            <p:ph type="title"/>
          </p:nvPr>
        </p:nvSpPr>
        <p:spPr>
          <a:xfrm>
            <a:off x="457200" y="238125"/>
            <a:ext cx="6476999" cy="868363"/>
          </a:xfrm>
          <a:prstGeom prst="rect">
            <a:avLst/>
          </a:prstGeom>
          <a:noFill/>
          <a:ln>
            <a:noFill/>
          </a:ln>
        </p:spPr>
        <p:txBody>
          <a:bodyPr anchorCtr="0" anchor="t" bIns="91425" lIns="91425" rIns="91425" tIns="91425"/>
          <a:lstStyle>
            <a:lvl1pPr rtl="0" algn="l">
              <a:spcBef>
                <a:spcPts val="0"/>
              </a:spcBef>
              <a:spcAft>
                <a:spcPts val="0"/>
              </a:spcAft>
              <a:defRPr b="1" sz="4400">
                <a:solidFill>
                  <a:srgbClr val="FFFFFF"/>
                </a:solidFill>
                <a:latin typeface="Arial"/>
                <a:ea typeface="Arial"/>
                <a:cs typeface="Arial"/>
                <a:sym typeface="Arial"/>
              </a:defRPr>
            </a:lvl1pPr>
            <a:lvl2pPr rtl="0" algn="l">
              <a:spcBef>
                <a:spcPts val="0"/>
              </a:spcBef>
              <a:spcAft>
                <a:spcPts val="0"/>
              </a:spcAft>
              <a:defRPr b="1" sz="4400">
                <a:solidFill>
                  <a:srgbClr val="FFFFFF"/>
                </a:solidFill>
                <a:latin typeface="Arial"/>
                <a:ea typeface="Arial"/>
                <a:cs typeface="Arial"/>
                <a:sym typeface="Arial"/>
              </a:defRPr>
            </a:lvl2pPr>
            <a:lvl3pPr rtl="0" algn="l">
              <a:spcBef>
                <a:spcPts val="0"/>
              </a:spcBef>
              <a:spcAft>
                <a:spcPts val="0"/>
              </a:spcAft>
              <a:defRPr b="1" sz="4400">
                <a:solidFill>
                  <a:srgbClr val="FFFFFF"/>
                </a:solidFill>
                <a:latin typeface="Arial"/>
                <a:ea typeface="Arial"/>
                <a:cs typeface="Arial"/>
                <a:sym typeface="Arial"/>
              </a:defRPr>
            </a:lvl3pPr>
            <a:lvl4pPr rtl="0" algn="l">
              <a:spcBef>
                <a:spcPts val="0"/>
              </a:spcBef>
              <a:spcAft>
                <a:spcPts val="0"/>
              </a:spcAft>
              <a:defRPr b="1" sz="4400">
                <a:solidFill>
                  <a:srgbClr val="FFFFFF"/>
                </a:solidFill>
                <a:latin typeface="Arial"/>
                <a:ea typeface="Arial"/>
                <a:cs typeface="Arial"/>
                <a:sym typeface="Arial"/>
              </a:defRPr>
            </a:lvl4pPr>
            <a:lvl5pPr rtl="0" algn="l">
              <a:spcBef>
                <a:spcPts val="0"/>
              </a:spcBef>
              <a:spcAft>
                <a:spcPts val="0"/>
              </a:spcAft>
              <a:defRPr b="1" sz="4400">
                <a:solidFill>
                  <a:srgbClr val="FFFFFF"/>
                </a:solidFill>
                <a:latin typeface="Arial"/>
                <a:ea typeface="Arial"/>
                <a:cs typeface="Arial"/>
                <a:sym typeface="Arial"/>
              </a:defRPr>
            </a:lvl5pPr>
            <a:lvl6pPr marL="457200" rtl="0" algn="l">
              <a:spcBef>
                <a:spcPts val="0"/>
              </a:spcBef>
              <a:spcAft>
                <a:spcPts val="0"/>
              </a:spcAft>
              <a:defRPr b="1" sz="4400">
                <a:solidFill>
                  <a:srgbClr val="FFFFFF"/>
                </a:solidFill>
                <a:latin typeface="Arial"/>
                <a:ea typeface="Arial"/>
                <a:cs typeface="Arial"/>
                <a:sym typeface="Arial"/>
              </a:defRPr>
            </a:lvl6pPr>
            <a:lvl7pPr marL="914400" rtl="0" algn="l">
              <a:spcBef>
                <a:spcPts val="0"/>
              </a:spcBef>
              <a:spcAft>
                <a:spcPts val="0"/>
              </a:spcAft>
              <a:defRPr b="1" sz="4400">
                <a:solidFill>
                  <a:srgbClr val="FFFFFF"/>
                </a:solidFill>
                <a:latin typeface="Arial"/>
                <a:ea typeface="Arial"/>
                <a:cs typeface="Arial"/>
                <a:sym typeface="Arial"/>
              </a:defRPr>
            </a:lvl7pPr>
            <a:lvl8pPr marL="1371600" rtl="0" algn="l">
              <a:spcBef>
                <a:spcPts val="0"/>
              </a:spcBef>
              <a:spcAft>
                <a:spcPts val="0"/>
              </a:spcAft>
              <a:defRPr b="1" sz="4400">
                <a:solidFill>
                  <a:srgbClr val="FFFFFF"/>
                </a:solidFill>
                <a:latin typeface="Arial"/>
                <a:ea typeface="Arial"/>
                <a:cs typeface="Arial"/>
                <a:sym typeface="Arial"/>
              </a:defRPr>
            </a:lvl8pPr>
            <a:lvl9pPr marL="1828800" rtl="0" algn="l">
              <a:spcBef>
                <a:spcPts val="0"/>
              </a:spcBef>
              <a:spcAft>
                <a:spcPts val="0"/>
              </a:spcAft>
              <a:defRPr b="1" sz="4400">
                <a:solidFill>
                  <a:srgbClr val="FFFFFF"/>
                </a:solidFill>
                <a:latin typeface="Arial"/>
                <a:ea typeface="Arial"/>
                <a:cs typeface="Arial"/>
                <a:sym typeface="Arial"/>
              </a:defRPr>
            </a:lvl9pPr>
          </a:lstStyle>
          <a:p/>
        </p:txBody>
      </p:sp>
      <p:sp>
        <p:nvSpPr>
          <p:cNvPr id="136" name="Shape 136"/>
          <p:cNvSpPr txBox="1"/>
          <p:nvPr>
            <p:ph idx="10" type="dt"/>
          </p:nvPr>
        </p:nvSpPr>
        <p:spPr>
          <a:xfrm>
            <a:off x="3048000" y="6311900"/>
            <a:ext cx="1712913" cy="290513"/>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37" name="Shape 137"/>
          <p:cNvSpPr txBox="1"/>
          <p:nvPr>
            <p:ph idx="11" type="ftr"/>
          </p:nvPr>
        </p:nvSpPr>
        <p:spPr>
          <a:xfrm>
            <a:off x="4830762" y="6323012"/>
            <a:ext cx="2311400" cy="290512"/>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38" name="Shape 138"/>
          <p:cNvSpPr txBox="1"/>
          <p:nvPr>
            <p:ph idx="12" type="sldNum"/>
          </p:nvPr>
        </p:nvSpPr>
        <p:spPr>
          <a:xfrm>
            <a:off x="7116763" y="6323012"/>
            <a:ext cx="1616074" cy="2905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59" name="Shape 5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0" name="Shape 60"/>
        <p:cNvGrpSpPr/>
        <p:nvPr/>
      </p:nvGrpSpPr>
      <p:grpSpPr>
        <a:xfrm>
          <a:off x="0" y="0"/>
          <a:ext cx="0" cy="0"/>
          <a:chOff x="0" y="0"/>
          <a:chExt cx="0" cy="0"/>
        </a:xfrm>
      </p:grpSpPr>
      <p:sp>
        <p:nvSpPr>
          <p:cNvPr id="61" name="Shape 61"/>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b="1" sz="4400">
                <a:solidFill>
                  <a:srgbClr val="FFFFFF"/>
                </a:solidFill>
                <a:latin typeface="Arial"/>
                <a:ea typeface="Arial"/>
                <a:cs typeface="Arial"/>
                <a:sym typeface="Arial"/>
              </a:defRPr>
            </a:lvl2pPr>
            <a:lvl3pPr rtl="0">
              <a:spcBef>
                <a:spcPts val="0"/>
              </a:spcBef>
              <a:defRPr b="1" sz="4400">
                <a:solidFill>
                  <a:srgbClr val="FFFFFF"/>
                </a:solidFill>
                <a:latin typeface="Arial"/>
                <a:ea typeface="Arial"/>
                <a:cs typeface="Arial"/>
                <a:sym typeface="Arial"/>
              </a:defRPr>
            </a:lvl3pPr>
            <a:lvl4pPr rtl="0">
              <a:spcBef>
                <a:spcPts val="0"/>
              </a:spcBef>
              <a:defRPr b="1" sz="4400">
                <a:solidFill>
                  <a:srgbClr val="FFFFFF"/>
                </a:solidFill>
                <a:latin typeface="Arial"/>
                <a:ea typeface="Arial"/>
                <a:cs typeface="Arial"/>
                <a:sym typeface="Arial"/>
              </a:defRPr>
            </a:lvl4pPr>
            <a:lvl5pPr rtl="0">
              <a:spcBef>
                <a:spcPts val="0"/>
              </a:spcBef>
              <a:defRPr b="1" sz="4400">
                <a:solidFill>
                  <a:srgbClr val="FFFFFF"/>
                </a:solidFill>
                <a:latin typeface="Arial"/>
                <a:ea typeface="Arial"/>
                <a:cs typeface="Arial"/>
                <a:sym typeface="Arial"/>
              </a:defRPr>
            </a:lvl5pPr>
            <a:lvl6pPr rtl="0">
              <a:spcBef>
                <a:spcPts val="0"/>
              </a:spcBef>
              <a:defRPr b="1" sz="4400">
                <a:solidFill>
                  <a:srgbClr val="FFFFFF"/>
                </a:solidFill>
                <a:latin typeface="Arial"/>
                <a:ea typeface="Arial"/>
                <a:cs typeface="Arial"/>
                <a:sym typeface="Arial"/>
              </a:defRPr>
            </a:lvl6pPr>
            <a:lvl7pPr rtl="0">
              <a:spcBef>
                <a:spcPts val="0"/>
              </a:spcBef>
              <a:defRPr b="1" sz="4400">
                <a:solidFill>
                  <a:srgbClr val="FFFFFF"/>
                </a:solidFill>
                <a:latin typeface="Arial"/>
                <a:ea typeface="Arial"/>
                <a:cs typeface="Arial"/>
                <a:sym typeface="Arial"/>
              </a:defRPr>
            </a:lvl7pPr>
            <a:lvl8pPr rtl="0">
              <a:spcBef>
                <a:spcPts val="0"/>
              </a:spcBef>
              <a:defRPr b="1" sz="4400">
                <a:solidFill>
                  <a:srgbClr val="FFFFFF"/>
                </a:solidFill>
                <a:latin typeface="Arial"/>
                <a:ea typeface="Arial"/>
                <a:cs typeface="Arial"/>
                <a:sym typeface="Arial"/>
              </a:defRPr>
            </a:lvl8pPr>
            <a:lvl9pPr rtl="0">
              <a:spcBef>
                <a:spcPts val="0"/>
              </a:spcBef>
              <a:defRPr b="1" sz="4400">
                <a:solidFill>
                  <a:srgbClr val="FFFFFF"/>
                </a:solidFill>
                <a:latin typeface="Arial"/>
                <a:ea typeface="Arial"/>
                <a:cs typeface="Arial"/>
                <a:sym typeface="Arial"/>
              </a:defRPr>
            </a:lvl9pPr>
          </a:lstStyle>
          <a:p/>
        </p:txBody>
      </p:sp>
      <p:sp>
        <p:nvSpPr>
          <p:cNvPr id="62" name="Shape 62"/>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Arial"/>
              <a:buNone/>
              <a:defRPr sz="2000"/>
            </a:lvl1pPr>
            <a:lvl2pPr indent="0" marL="457200" rtl="0">
              <a:spcBef>
                <a:spcPts val="0"/>
              </a:spcBef>
              <a:buFont typeface="Arial"/>
              <a:buNone/>
              <a:defRPr sz="1800"/>
            </a:lvl2pPr>
            <a:lvl3pPr indent="0" marL="914400" rtl="0">
              <a:spcBef>
                <a:spcPts val="0"/>
              </a:spcBef>
              <a:buFont typeface="Arial"/>
              <a:buNone/>
              <a:defRPr sz="1600"/>
            </a:lvl3pPr>
            <a:lvl4pPr indent="0" marL="1371600" rtl="0">
              <a:spcBef>
                <a:spcPts val="0"/>
              </a:spcBef>
              <a:buFont typeface="Arial"/>
              <a:buNone/>
              <a:defRPr sz="1400"/>
            </a:lvl4pPr>
            <a:lvl5pPr indent="0" marL="1828800" rtl="0">
              <a:spcBef>
                <a:spcPts val="0"/>
              </a:spcBef>
              <a:buFont typeface="Arial"/>
              <a:buNone/>
              <a:defRPr sz="1400"/>
            </a:lvl5pPr>
            <a:lvl6pPr indent="0" marL="2286000" rtl="0">
              <a:spcBef>
                <a:spcPts val="0"/>
              </a:spcBef>
              <a:buFont typeface="Arial"/>
              <a:buNone/>
              <a:defRPr sz="1400"/>
            </a:lvl6pPr>
            <a:lvl7pPr indent="0" marL="2743200" rtl="0">
              <a:spcBef>
                <a:spcPts val="0"/>
              </a:spcBef>
              <a:buFont typeface="Arial"/>
              <a:buNone/>
              <a:defRPr sz="1400"/>
            </a:lvl7pPr>
            <a:lvl8pPr indent="0" marL="3200400" rtl="0">
              <a:spcBef>
                <a:spcPts val="0"/>
              </a:spcBef>
              <a:buFont typeface="Arial"/>
              <a:buNone/>
              <a:defRPr sz="1400"/>
            </a:lvl8pPr>
            <a:lvl9pPr indent="0" marL="3657600" rtl="0">
              <a:spcBef>
                <a:spcPts val="0"/>
              </a:spcBef>
              <a:buFont typeface="Arial"/>
              <a:buNone/>
              <a:defRPr sz="1400"/>
            </a:lvl9pPr>
          </a:lstStyle>
          <a:p/>
        </p:txBody>
      </p:sp>
      <p:sp>
        <p:nvSpPr>
          <p:cNvPr id="63" name="Shape 63"/>
          <p:cNvSpPr txBox="1"/>
          <p:nvPr>
            <p:ph idx="10" type="dt"/>
          </p:nvPr>
        </p:nvSpPr>
        <p:spPr>
          <a:xfrm>
            <a:off x="3048000" y="6311900"/>
            <a:ext cx="1712913" cy="290513"/>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64" name="Shape 64"/>
          <p:cNvSpPr txBox="1"/>
          <p:nvPr>
            <p:ph idx="11" type="ftr"/>
          </p:nvPr>
        </p:nvSpPr>
        <p:spPr>
          <a:xfrm>
            <a:off x="4830762" y="6323012"/>
            <a:ext cx="2311400" cy="290512"/>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65" name="Shape 65"/>
          <p:cNvSpPr txBox="1"/>
          <p:nvPr>
            <p:ph idx="12" type="sldNum"/>
          </p:nvPr>
        </p:nvSpPr>
        <p:spPr>
          <a:xfrm>
            <a:off x="7116763" y="6323012"/>
            <a:ext cx="1616074" cy="2905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66" name="Shape 66"/>
        <p:cNvGrpSpPr/>
        <p:nvPr/>
      </p:nvGrpSpPr>
      <p:grpSpPr>
        <a:xfrm>
          <a:off x="0" y="0"/>
          <a:ext cx="0" cy="0"/>
          <a:chOff x="0" y="0"/>
          <a:chExt cx="0" cy="0"/>
        </a:xfrm>
      </p:grpSpPr>
      <p:sp>
        <p:nvSpPr>
          <p:cNvPr id="67" name="Shape 67"/>
          <p:cNvSpPr txBox="1"/>
          <p:nvPr>
            <p:ph type="title"/>
          </p:nvPr>
        </p:nvSpPr>
        <p:spPr>
          <a:xfrm>
            <a:off x="457200" y="238125"/>
            <a:ext cx="6476999" cy="868363"/>
          </a:xfrm>
          <a:prstGeom prst="rect">
            <a:avLst/>
          </a:prstGeom>
          <a:noFill/>
          <a:ln>
            <a:noFill/>
          </a:ln>
        </p:spPr>
        <p:txBody>
          <a:bodyPr anchorCtr="0" anchor="t" bIns="91425" lIns="91425" rIns="91425" tIns="91425"/>
          <a:lstStyle>
            <a:lvl1pPr rtl="0" algn="l">
              <a:spcBef>
                <a:spcPts val="0"/>
              </a:spcBef>
              <a:spcAft>
                <a:spcPts val="0"/>
              </a:spcAft>
              <a:defRPr b="1" sz="4400">
                <a:solidFill>
                  <a:srgbClr val="FFFFFF"/>
                </a:solidFill>
                <a:latin typeface="Arial"/>
                <a:ea typeface="Arial"/>
                <a:cs typeface="Arial"/>
                <a:sym typeface="Arial"/>
              </a:defRPr>
            </a:lvl1pPr>
            <a:lvl2pPr rtl="0" algn="l">
              <a:spcBef>
                <a:spcPts val="0"/>
              </a:spcBef>
              <a:spcAft>
                <a:spcPts val="0"/>
              </a:spcAft>
              <a:defRPr b="1" sz="4400">
                <a:solidFill>
                  <a:srgbClr val="FFFFFF"/>
                </a:solidFill>
                <a:latin typeface="Arial"/>
                <a:ea typeface="Arial"/>
                <a:cs typeface="Arial"/>
                <a:sym typeface="Arial"/>
              </a:defRPr>
            </a:lvl2pPr>
            <a:lvl3pPr rtl="0" algn="l">
              <a:spcBef>
                <a:spcPts val="0"/>
              </a:spcBef>
              <a:spcAft>
                <a:spcPts val="0"/>
              </a:spcAft>
              <a:defRPr b="1" sz="4400">
                <a:solidFill>
                  <a:srgbClr val="FFFFFF"/>
                </a:solidFill>
                <a:latin typeface="Arial"/>
                <a:ea typeface="Arial"/>
                <a:cs typeface="Arial"/>
                <a:sym typeface="Arial"/>
              </a:defRPr>
            </a:lvl3pPr>
            <a:lvl4pPr rtl="0" algn="l">
              <a:spcBef>
                <a:spcPts val="0"/>
              </a:spcBef>
              <a:spcAft>
                <a:spcPts val="0"/>
              </a:spcAft>
              <a:defRPr b="1" sz="4400">
                <a:solidFill>
                  <a:srgbClr val="FFFFFF"/>
                </a:solidFill>
                <a:latin typeface="Arial"/>
                <a:ea typeface="Arial"/>
                <a:cs typeface="Arial"/>
                <a:sym typeface="Arial"/>
              </a:defRPr>
            </a:lvl4pPr>
            <a:lvl5pPr rtl="0" algn="l">
              <a:spcBef>
                <a:spcPts val="0"/>
              </a:spcBef>
              <a:spcAft>
                <a:spcPts val="0"/>
              </a:spcAft>
              <a:defRPr b="1" sz="4400">
                <a:solidFill>
                  <a:srgbClr val="FFFFFF"/>
                </a:solidFill>
                <a:latin typeface="Arial"/>
                <a:ea typeface="Arial"/>
                <a:cs typeface="Arial"/>
                <a:sym typeface="Arial"/>
              </a:defRPr>
            </a:lvl5pPr>
            <a:lvl6pPr marL="457200" rtl="0" algn="l">
              <a:spcBef>
                <a:spcPts val="0"/>
              </a:spcBef>
              <a:spcAft>
                <a:spcPts val="0"/>
              </a:spcAft>
              <a:defRPr b="1" sz="4400">
                <a:solidFill>
                  <a:srgbClr val="FFFFFF"/>
                </a:solidFill>
                <a:latin typeface="Arial"/>
                <a:ea typeface="Arial"/>
                <a:cs typeface="Arial"/>
                <a:sym typeface="Arial"/>
              </a:defRPr>
            </a:lvl6pPr>
            <a:lvl7pPr marL="914400" rtl="0" algn="l">
              <a:spcBef>
                <a:spcPts val="0"/>
              </a:spcBef>
              <a:spcAft>
                <a:spcPts val="0"/>
              </a:spcAft>
              <a:defRPr b="1" sz="4400">
                <a:solidFill>
                  <a:srgbClr val="FFFFFF"/>
                </a:solidFill>
                <a:latin typeface="Arial"/>
                <a:ea typeface="Arial"/>
                <a:cs typeface="Arial"/>
                <a:sym typeface="Arial"/>
              </a:defRPr>
            </a:lvl7pPr>
            <a:lvl8pPr marL="1371600" rtl="0" algn="l">
              <a:spcBef>
                <a:spcPts val="0"/>
              </a:spcBef>
              <a:spcAft>
                <a:spcPts val="0"/>
              </a:spcAft>
              <a:defRPr b="1" sz="4400">
                <a:solidFill>
                  <a:srgbClr val="FFFFFF"/>
                </a:solidFill>
                <a:latin typeface="Arial"/>
                <a:ea typeface="Arial"/>
                <a:cs typeface="Arial"/>
                <a:sym typeface="Arial"/>
              </a:defRPr>
            </a:lvl8pPr>
            <a:lvl9pPr marL="1828800" rtl="0" algn="l">
              <a:spcBef>
                <a:spcPts val="0"/>
              </a:spcBef>
              <a:spcAft>
                <a:spcPts val="0"/>
              </a:spcAft>
              <a:defRPr b="1" sz="4400">
                <a:solidFill>
                  <a:srgbClr val="FFFFFF"/>
                </a:solidFill>
                <a:latin typeface="Arial"/>
                <a:ea typeface="Arial"/>
                <a:cs typeface="Arial"/>
                <a:sym typeface="Arial"/>
              </a:defRPr>
            </a:lvl9pPr>
          </a:lstStyle>
          <a:p/>
        </p:txBody>
      </p:sp>
      <p:sp>
        <p:nvSpPr>
          <p:cNvPr id="68" name="Shape 68"/>
          <p:cNvSpPr txBox="1"/>
          <p:nvPr>
            <p:ph idx="1" type="body"/>
          </p:nvPr>
        </p:nvSpPr>
        <p:spPr>
          <a:xfrm>
            <a:off x="457200" y="1438275"/>
            <a:ext cx="4038599" cy="4733925"/>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69" name="Shape 69"/>
          <p:cNvSpPr txBox="1"/>
          <p:nvPr>
            <p:ph idx="2" type="body"/>
          </p:nvPr>
        </p:nvSpPr>
        <p:spPr>
          <a:xfrm>
            <a:off x="4648200" y="1438275"/>
            <a:ext cx="4038599" cy="4733925"/>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70" name="Shape 70"/>
          <p:cNvSpPr txBox="1"/>
          <p:nvPr>
            <p:ph idx="10" type="dt"/>
          </p:nvPr>
        </p:nvSpPr>
        <p:spPr>
          <a:xfrm>
            <a:off x="3048000" y="6311900"/>
            <a:ext cx="1712913" cy="290513"/>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71" name="Shape 71"/>
          <p:cNvSpPr txBox="1"/>
          <p:nvPr>
            <p:ph idx="11" type="ftr"/>
          </p:nvPr>
        </p:nvSpPr>
        <p:spPr>
          <a:xfrm>
            <a:off x="4830762" y="6323012"/>
            <a:ext cx="2311400" cy="290512"/>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72" name="Shape 72"/>
          <p:cNvSpPr txBox="1"/>
          <p:nvPr>
            <p:ph idx="12" type="sldNum"/>
          </p:nvPr>
        </p:nvSpPr>
        <p:spPr>
          <a:xfrm>
            <a:off x="7116763" y="6323012"/>
            <a:ext cx="1616074" cy="2905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73" name="Shape 73"/>
        <p:cNvGrpSpPr/>
        <p:nvPr/>
      </p:nvGrpSpPr>
      <p:grpSpPr>
        <a:xfrm>
          <a:off x="0" y="0"/>
          <a:ext cx="0" cy="0"/>
          <a:chOff x="0" y="0"/>
          <a:chExt cx="0" cy="0"/>
        </a:xfrm>
      </p:grpSpPr>
      <p:sp>
        <p:nvSpPr>
          <p:cNvPr id="74" name="Shape 74"/>
          <p:cNvSpPr txBox="1"/>
          <p:nvPr>
            <p:ph type="title"/>
          </p:nvPr>
        </p:nvSpPr>
        <p:spPr>
          <a:xfrm>
            <a:off x="457200" y="274637"/>
            <a:ext cx="8229600" cy="1143000"/>
          </a:xfrm>
          <a:prstGeom prst="rect">
            <a:avLst/>
          </a:prstGeom>
          <a:noFill/>
          <a:ln>
            <a:noFill/>
          </a:ln>
        </p:spPr>
        <p:txBody>
          <a:bodyPr anchorCtr="0" anchor="t" bIns="91425" lIns="91425" rIns="91425" tIns="91425"/>
          <a:lstStyle>
            <a:lvl1pPr rtl="0">
              <a:spcBef>
                <a:spcPts val="0"/>
              </a:spcBef>
              <a:defRPr/>
            </a:lvl1pPr>
            <a:lvl2pPr rtl="0">
              <a:spcBef>
                <a:spcPts val="0"/>
              </a:spcBef>
              <a:defRPr b="1" sz="4400">
                <a:solidFill>
                  <a:srgbClr val="FFFFFF"/>
                </a:solidFill>
                <a:latin typeface="Arial"/>
                <a:ea typeface="Arial"/>
                <a:cs typeface="Arial"/>
                <a:sym typeface="Arial"/>
              </a:defRPr>
            </a:lvl2pPr>
            <a:lvl3pPr rtl="0">
              <a:spcBef>
                <a:spcPts val="0"/>
              </a:spcBef>
              <a:defRPr b="1" sz="4400">
                <a:solidFill>
                  <a:srgbClr val="FFFFFF"/>
                </a:solidFill>
                <a:latin typeface="Arial"/>
                <a:ea typeface="Arial"/>
                <a:cs typeface="Arial"/>
                <a:sym typeface="Arial"/>
              </a:defRPr>
            </a:lvl3pPr>
            <a:lvl4pPr rtl="0">
              <a:spcBef>
                <a:spcPts val="0"/>
              </a:spcBef>
              <a:defRPr b="1" sz="4400">
                <a:solidFill>
                  <a:srgbClr val="FFFFFF"/>
                </a:solidFill>
                <a:latin typeface="Arial"/>
                <a:ea typeface="Arial"/>
                <a:cs typeface="Arial"/>
                <a:sym typeface="Arial"/>
              </a:defRPr>
            </a:lvl4pPr>
            <a:lvl5pPr rtl="0">
              <a:spcBef>
                <a:spcPts val="0"/>
              </a:spcBef>
              <a:defRPr b="1" sz="4400">
                <a:solidFill>
                  <a:srgbClr val="FFFFFF"/>
                </a:solidFill>
                <a:latin typeface="Arial"/>
                <a:ea typeface="Arial"/>
                <a:cs typeface="Arial"/>
                <a:sym typeface="Arial"/>
              </a:defRPr>
            </a:lvl5pPr>
            <a:lvl6pPr rtl="0">
              <a:spcBef>
                <a:spcPts val="0"/>
              </a:spcBef>
              <a:defRPr b="1" sz="4400">
                <a:solidFill>
                  <a:srgbClr val="FFFFFF"/>
                </a:solidFill>
                <a:latin typeface="Arial"/>
                <a:ea typeface="Arial"/>
                <a:cs typeface="Arial"/>
                <a:sym typeface="Arial"/>
              </a:defRPr>
            </a:lvl6pPr>
            <a:lvl7pPr rtl="0">
              <a:spcBef>
                <a:spcPts val="0"/>
              </a:spcBef>
              <a:defRPr b="1" sz="4400">
                <a:solidFill>
                  <a:srgbClr val="FFFFFF"/>
                </a:solidFill>
                <a:latin typeface="Arial"/>
                <a:ea typeface="Arial"/>
                <a:cs typeface="Arial"/>
                <a:sym typeface="Arial"/>
              </a:defRPr>
            </a:lvl7pPr>
            <a:lvl8pPr rtl="0">
              <a:spcBef>
                <a:spcPts val="0"/>
              </a:spcBef>
              <a:defRPr b="1" sz="4400">
                <a:solidFill>
                  <a:srgbClr val="FFFFFF"/>
                </a:solidFill>
                <a:latin typeface="Arial"/>
                <a:ea typeface="Arial"/>
                <a:cs typeface="Arial"/>
                <a:sym typeface="Arial"/>
              </a:defRPr>
            </a:lvl8pPr>
            <a:lvl9pPr rtl="0">
              <a:spcBef>
                <a:spcPts val="0"/>
              </a:spcBef>
              <a:defRPr b="1" sz="4400">
                <a:solidFill>
                  <a:srgbClr val="FFFFFF"/>
                </a:solidFill>
                <a:latin typeface="Arial"/>
                <a:ea typeface="Arial"/>
                <a:cs typeface="Arial"/>
                <a:sym typeface="Arial"/>
              </a:defRPr>
            </a:lvl9pPr>
          </a:lstStyle>
          <a:p/>
        </p:txBody>
      </p:sp>
      <p:sp>
        <p:nvSpPr>
          <p:cNvPr id="75" name="Shape 75"/>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Arial"/>
              <a:buNone/>
              <a:defRPr b="1" sz="2400"/>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Font typeface="Arial"/>
              <a:buNone/>
              <a:defRPr b="1" sz="1600"/>
            </a:lvl6pPr>
            <a:lvl7pPr indent="0" marL="2743200" rtl="0">
              <a:spcBef>
                <a:spcPts val="0"/>
              </a:spcBef>
              <a:buFont typeface="Arial"/>
              <a:buNone/>
              <a:defRPr b="1" sz="1600"/>
            </a:lvl7pPr>
            <a:lvl8pPr indent="0" marL="3200400" rtl="0">
              <a:spcBef>
                <a:spcPts val="0"/>
              </a:spcBef>
              <a:buFont typeface="Arial"/>
              <a:buNone/>
              <a:defRPr b="1" sz="1600"/>
            </a:lvl8pPr>
            <a:lvl9pPr indent="0" marL="3657600" rtl="0">
              <a:spcBef>
                <a:spcPts val="0"/>
              </a:spcBef>
              <a:buFont typeface="Arial"/>
              <a:buNone/>
              <a:defRPr b="1" sz="1600"/>
            </a:lvl9pPr>
          </a:lstStyle>
          <a:p/>
        </p:txBody>
      </p:sp>
      <p:sp>
        <p:nvSpPr>
          <p:cNvPr id="76" name="Shape 76"/>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77" name="Shape 77"/>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Arial"/>
              <a:buNone/>
              <a:defRPr b="1" sz="2400"/>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Font typeface="Arial"/>
              <a:buNone/>
              <a:defRPr b="1" sz="1600"/>
            </a:lvl6pPr>
            <a:lvl7pPr indent="0" marL="2743200" rtl="0">
              <a:spcBef>
                <a:spcPts val="0"/>
              </a:spcBef>
              <a:buFont typeface="Arial"/>
              <a:buNone/>
              <a:defRPr b="1" sz="1600"/>
            </a:lvl7pPr>
            <a:lvl8pPr indent="0" marL="3200400" rtl="0">
              <a:spcBef>
                <a:spcPts val="0"/>
              </a:spcBef>
              <a:buFont typeface="Arial"/>
              <a:buNone/>
              <a:defRPr b="1" sz="1600"/>
            </a:lvl8pPr>
            <a:lvl9pPr indent="0" marL="3657600" rtl="0">
              <a:spcBef>
                <a:spcPts val="0"/>
              </a:spcBef>
              <a:buFont typeface="Arial"/>
              <a:buNone/>
              <a:defRPr b="1" sz="1600"/>
            </a:lvl9pPr>
          </a:lstStyle>
          <a:p/>
        </p:txBody>
      </p:sp>
      <p:sp>
        <p:nvSpPr>
          <p:cNvPr id="78" name="Shape 78"/>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79" name="Shape 79"/>
          <p:cNvSpPr txBox="1"/>
          <p:nvPr>
            <p:ph idx="10" type="dt"/>
          </p:nvPr>
        </p:nvSpPr>
        <p:spPr>
          <a:xfrm>
            <a:off x="3048000" y="6311900"/>
            <a:ext cx="1712913" cy="290513"/>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80" name="Shape 80"/>
          <p:cNvSpPr txBox="1"/>
          <p:nvPr>
            <p:ph idx="11" type="ftr"/>
          </p:nvPr>
        </p:nvSpPr>
        <p:spPr>
          <a:xfrm>
            <a:off x="4830762" y="6323012"/>
            <a:ext cx="2311400" cy="290512"/>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81" name="Shape 81"/>
          <p:cNvSpPr txBox="1"/>
          <p:nvPr>
            <p:ph idx="12" type="sldNum"/>
          </p:nvPr>
        </p:nvSpPr>
        <p:spPr>
          <a:xfrm>
            <a:off x="7116763" y="6323012"/>
            <a:ext cx="1616074" cy="2905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2" name="Shape 82"/>
        <p:cNvGrpSpPr/>
        <p:nvPr/>
      </p:nvGrpSpPr>
      <p:grpSpPr>
        <a:xfrm>
          <a:off x="0" y="0"/>
          <a:ext cx="0" cy="0"/>
          <a:chOff x="0" y="0"/>
          <a:chExt cx="0" cy="0"/>
        </a:xfrm>
      </p:grpSpPr>
      <p:sp>
        <p:nvSpPr>
          <p:cNvPr id="83" name="Shape 83"/>
          <p:cNvSpPr txBox="1"/>
          <p:nvPr>
            <p:ph type="title"/>
          </p:nvPr>
        </p:nvSpPr>
        <p:spPr>
          <a:xfrm>
            <a:off x="457200" y="238125"/>
            <a:ext cx="6476999" cy="868363"/>
          </a:xfrm>
          <a:prstGeom prst="rect">
            <a:avLst/>
          </a:prstGeom>
          <a:noFill/>
          <a:ln>
            <a:noFill/>
          </a:ln>
        </p:spPr>
        <p:txBody>
          <a:bodyPr anchorCtr="0" anchor="t" bIns="91425" lIns="91425" rIns="91425" tIns="91425"/>
          <a:lstStyle>
            <a:lvl1pPr rtl="0" algn="l">
              <a:spcBef>
                <a:spcPts val="0"/>
              </a:spcBef>
              <a:spcAft>
                <a:spcPts val="0"/>
              </a:spcAft>
              <a:defRPr b="1" sz="4400">
                <a:solidFill>
                  <a:srgbClr val="FFFFFF"/>
                </a:solidFill>
                <a:latin typeface="Arial"/>
                <a:ea typeface="Arial"/>
                <a:cs typeface="Arial"/>
                <a:sym typeface="Arial"/>
              </a:defRPr>
            </a:lvl1pPr>
            <a:lvl2pPr rtl="0" algn="l">
              <a:spcBef>
                <a:spcPts val="0"/>
              </a:spcBef>
              <a:spcAft>
                <a:spcPts val="0"/>
              </a:spcAft>
              <a:defRPr b="1" sz="4400">
                <a:solidFill>
                  <a:srgbClr val="FFFFFF"/>
                </a:solidFill>
                <a:latin typeface="Arial"/>
                <a:ea typeface="Arial"/>
                <a:cs typeface="Arial"/>
                <a:sym typeface="Arial"/>
              </a:defRPr>
            </a:lvl2pPr>
            <a:lvl3pPr rtl="0" algn="l">
              <a:spcBef>
                <a:spcPts val="0"/>
              </a:spcBef>
              <a:spcAft>
                <a:spcPts val="0"/>
              </a:spcAft>
              <a:defRPr b="1" sz="4400">
                <a:solidFill>
                  <a:srgbClr val="FFFFFF"/>
                </a:solidFill>
                <a:latin typeface="Arial"/>
                <a:ea typeface="Arial"/>
                <a:cs typeface="Arial"/>
                <a:sym typeface="Arial"/>
              </a:defRPr>
            </a:lvl3pPr>
            <a:lvl4pPr rtl="0" algn="l">
              <a:spcBef>
                <a:spcPts val="0"/>
              </a:spcBef>
              <a:spcAft>
                <a:spcPts val="0"/>
              </a:spcAft>
              <a:defRPr b="1" sz="4400">
                <a:solidFill>
                  <a:srgbClr val="FFFFFF"/>
                </a:solidFill>
                <a:latin typeface="Arial"/>
                <a:ea typeface="Arial"/>
                <a:cs typeface="Arial"/>
                <a:sym typeface="Arial"/>
              </a:defRPr>
            </a:lvl4pPr>
            <a:lvl5pPr rtl="0" algn="l">
              <a:spcBef>
                <a:spcPts val="0"/>
              </a:spcBef>
              <a:spcAft>
                <a:spcPts val="0"/>
              </a:spcAft>
              <a:defRPr b="1" sz="4400">
                <a:solidFill>
                  <a:srgbClr val="FFFFFF"/>
                </a:solidFill>
                <a:latin typeface="Arial"/>
                <a:ea typeface="Arial"/>
                <a:cs typeface="Arial"/>
                <a:sym typeface="Arial"/>
              </a:defRPr>
            </a:lvl5pPr>
            <a:lvl6pPr marL="457200" rtl="0" algn="l">
              <a:spcBef>
                <a:spcPts val="0"/>
              </a:spcBef>
              <a:spcAft>
                <a:spcPts val="0"/>
              </a:spcAft>
              <a:defRPr b="1" sz="4400">
                <a:solidFill>
                  <a:srgbClr val="FFFFFF"/>
                </a:solidFill>
                <a:latin typeface="Arial"/>
                <a:ea typeface="Arial"/>
                <a:cs typeface="Arial"/>
                <a:sym typeface="Arial"/>
              </a:defRPr>
            </a:lvl6pPr>
            <a:lvl7pPr marL="914400" rtl="0" algn="l">
              <a:spcBef>
                <a:spcPts val="0"/>
              </a:spcBef>
              <a:spcAft>
                <a:spcPts val="0"/>
              </a:spcAft>
              <a:defRPr b="1" sz="4400">
                <a:solidFill>
                  <a:srgbClr val="FFFFFF"/>
                </a:solidFill>
                <a:latin typeface="Arial"/>
                <a:ea typeface="Arial"/>
                <a:cs typeface="Arial"/>
                <a:sym typeface="Arial"/>
              </a:defRPr>
            </a:lvl7pPr>
            <a:lvl8pPr marL="1371600" rtl="0" algn="l">
              <a:spcBef>
                <a:spcPts val="0"/>
              </a:spcBef>
              <a:spcAft>
                <a:spcPts val="0"/>
              </a:spcAft>
              <a:defRPr b="1" sz="4400">
                <a:solidFill>
                  <a:srgbClr val="FFFFFF"/>
                </a:solidFill>
                <a:latin typeface="Arial"/>
                <a:ea typeface="Arial"/>
                <a:cs typeface="Arial"/>
                <a:sym typeface="Arial"/>
              </a:defRPr>
            </a:lvl8pPr>
            <a:lvl9pPr marL="1828800" rtl="0" algn="l">
              <a:spcBef>
                <a:spcPts val="0"/>
              </a:spcBef>
              <a:spcAft>
                <a:spcPts val="0"/>
              </a:spcAft>
              <a:defRPr b="1" sz="4400">
                <a:solidFill>
                  <a:srgbClr val="FFFFFF"/>
                </a:solidFill>
                <a:latin typeface="Arial"/>
                <a:ea typeface="Arial"/>
                <a:cs typeface="Arial"/>
                <a:sym typeface="Arial"/>
              </a:defRPr>
            </a:lvl9pPr>
          </a:lstStyle>
          <a:p/>
        </p:txBody>
      </p:sp>
      <p:sp>
        <p:nvSpPr>
          <p:cNvPr id="84" name="Shape 84"/>
          <p:cNvSpPr txBox="1"/>
          <p:nvPr>
            <p:ph idx="10" type="dt"/>
          </p:nvPr>
        </p:nvSpPr>
        <p:spPr>
          <a:xfrm>
            <a:off x="3048000" y="6311900"/>
            <a:ext cx="1712913" cy="290513"/>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85" name="Shape 85"/>
          <p:cNvSpPr txBox="1"/>
          <p:nvPr>
            <p:ph idx="11" type="ftr"/>
          </p:nvPr>
        </p:nvSpPr>
        <p:spPr>
          <a:xfrm>
            <a:off x="4830762" y="6323012"/>
            <a:ext cx="2311400" cy="290512"/>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86" name="Shape 86"/>
          <p:cNvSpPr txBox="1"/>
          <p:nvPr>
            <p:ph idx="12" type="sldNum"/>
          </p:nvPr>
        </p:nvSpPr>
        <p:spPr>
          <a:xfrm>
            <a:off x="7116763" y="6323012"/>
            <a:ext cx="1616074" cy="2905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7" name="Shape 87"/>
        <p:cNvGrpSpPr/>
        <p:nvPr/>
      </p:nvGrpSpPr>
      <p:grpSpPr>
        <a:xfrm>
          <a:off x="0" y="0"/>
          <a:ext cx="0" cy="0"/>
          <a:chOff x="0" y="0"/>
          <a:chExt cx="0" cy="0"/>
        </a:xfrm>
      </p:grpSpPr>
      <p:sp>
        <p:nvSpPr>
          <p:cNvPr id="88" name="Shape 88"/>
          <p:cNvSpPr txBox="1"/>
          <p:nvPr>
            <p:ph idx="10" type="dt"/>
          </p:nvPr>
        </p:nvSpPr>
        <p:spPr>
          <a:xfrm>
            <a:off x="3048000" y="6311900"/>
            <a:ext cx="1712913" cy="290513"/>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89" name="Shape 89"/>
          <p:cNvSpPr txBox="1"/>
          <p:nvPr>
            <p:ph idx="11" type="ftr"/>
          </p:nvPr>
        </p:nvSpPr>
        <p:spPr>
          <a:xfrm>
            <a:off x="4830762" y="6323012"/>
            <a:ext cx="2311400" cy="290512"/>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90" name="Shape 90"/>
          <p:cNvSpPr txBox="1"/>
          <p:nvPr>
            <p:ph idx="12" type="sldNum"/>
          </p:nvPr>
        </p:nvSpPr>
        <p:spPr>
          <a:xfrm>
            <a:off x="7116763" y="6323012"/>
            <a:ext cx="1616074" cy="2905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91" name="Shape 91"/>
        <p:cNvGrpSpPr/>
        <p:nvPr/>
      </p:nvGrpSpPr>
      <p:grpSpPr>
        <a:xfrm>
          <a:off x="0" y="0"/>
          <a:ext cx="0" cy="0"/>
          <a:chOff x="0" y="0"/>
          <a:chExt cx="0" cy="0"/>
        </a:xfrm>
      </p:grpSpPr>
      <p:sp>
        <p:nvSpPr>
          <p:cNvPr id="92" name="Shape 92"/>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b="1" sz="4400">
                <a:solidFill>
                  <a:srgbClr val="FFFFFF"/>
                </a:solidFill>
                <a:latin typeface="Arial"/>
                <a:ea typeface="Arial"/>
                <a:cs typeface="Arial"/>
                <a:sym typeface="Arial"/>
              </a:defRPr>
            </a:lvl2pPr>
            <a:lvl3pPr rtl="0">
              <a:spcBef>
                <a:spcPts val="0"/>
              </a:spcBef>
              <a:defRPr b="1" sz="4400">
                <a:solidFill>
                  <a:srgbClr val="FFFFFF"/>
                </a:solidFill>
                <a:latin typeface="Arial"/>
                <a:ea typeface="Arial"/>
                <a:cs typeface="Arial"/>
                <a:sym typeface="Arial"/>
              </a:defRPr>
            </a:lvl3pPr>
            <a:lvl4pPr rtl="0">
              <a:spcBef>
                <a:spcPts val="0"/>
              </a:spcBef>
              <a:defRPr b="1" sz="4400">
                <a:solidFill>
                  <a:srgbClr val="FFFFFF"/>
                </a:solidFill>
                <a:latin typeface="Arial"/>
                <a:ea typeface="Arial"/>
                <a:cs typeface="Arial"/>
                <a:sym typeface="Arial"/>
              </a:defRPr>
            </a:lvl4pPr>
            <a:lvl5pPr rtl="0">
              <a:spcBef>
                <a:spcPts val="0"/>
              </a:spcBef>
              <a:defRPr b="1" sz="4400">
                <a:solidFill>
                  <a:srgbClr val="FFFFFF"/>
                </a:solidFill>
                <a:latin typeface="Arial"/>
                <a:ea typeface="Arial"/>
                <a:cs typeface="Arial"/>
                <a:sym typeface="Arial"/>
              </a:defRPr>
            </a:lvl5pPr>
            <a:lvl6pPr rtl="0">
              <a:spcBef>
                <a:spcPts val="0"/>
              </a:spcBef>
              <a:defRPr b="1" sz="4400">
                <a:solidFill>
                  <a:srgbClr val="FFFFFF"/>
                </a:solidFill>
                <a:latin typeface="Arial"/>
                <a:ea typeface="Arial"/>
                <a:cs typeface="Arial"/>
                <a:sym typeface="Arial"/>
              </a:defRPr>
            </a:lvl6pPr>
            <a:lvl7pPr rtl="0">
              <a:spcBef>
                <a:spcPts val="0"/>
              </a:spcBef>
              <a:defRPr b="1" sz="4400">
                <a:solidFill>
                  <a:srgbClr val="FFFFFF"/>
                </a:solidFill>
                <a:latin typeface="Arial"/>
                <a:ea typeface="Arial"/>
                <a:cs typeface="Arial"/>
                <a:sym typeface="Arial"/>
              </a:defRPr>
            </a:lvl7pPr>
            <a:lvl8pPr rtl="0">
              <a:spcBef>
                <a:spcPts val="0"/>
              </a:spcBef>
              <a:defRPr b="1" sz="4400">
                <a:solidFill>
                  <a:srgbClr val="FFFFFF"/>
                </a:solidFill>
                <a:latin typeface="Arial"/>
                <a:ea typeface="Arial"/>
                <a:cs typeface="Arial"/>
                <a:sym typeface="Arial"/>
              </a:defRPr>
            </a:lvl8pPr>
            <a:lvl9pPr rtl="0">
              <a:spcBef>
                <a:spcPts val="0"/>
              </a:spcBef>
              <a:defRPr b="1" sz="4400">
                <a:solidFill>
                  <a:srgbClr val="FFFFFF"/>
                </a:solidFill>
                <a:latin typeface="Arial"/>
                <a:ea typeface="Arial"/>
                <a:cs typeface="Arial"/>
                <a:sym typeface="Arial"/>
              </a:defRPr>
            </a:lvl9pPr>
          </a:lstStyle>
          <a:p/>
        </p:txBody>
      </p:sp>
      <p:sp>
        <p:nvSpPr>
          <p:cNvPr id="93" name="Shape 93"/>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94" name="Shape 94"/>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Arial"/>
              <a:buNone/>
              <a:defRPr sz="1400"/>
            </a:lvl1pPr>
            <a:lvl2pPr indent="0" marL="457200" rtl="0">
              <a:spcBef>
                <a:spcPts val="0"/>
              </a:spcBef>
              <a:buFont typeface="Arial"/>
              <a:buNone/>
              <a:defRPr sz="1200"/>
            </a:lvl2pPr>
            <a:lvl3pPr indent="0" marL="914400" rtl="0">
              <a:spcBef>
                <a:spcPts val="0"/>
              </a:spcBef>
              <a:buFont typeface="Arial"/>
              <a:buNone/>
              <a:defRPr sz="1000"/>
            </a:lvl3pPr>
            <a:lvl4pPr indent="0" marL="1371600" rtl="0">
              <a:spcBef>
                <a:spcPts val="0"/>
              </a:spcBef>
              <a:buFont typeface="Arial"/>
              <a:buNone/>
              <a:defRPr sz="900"/>
            </a:lvl4pPr>
            <a:lvl5pPr indent="0" marL="1828800" rtl="0">
              <a:spcBef>
                <a:spcPts val="0"/>
              </a:spcBef>
              <a:buFont typeface="Arial"/>
              <a:buNone/>
              <a:defRPr sz="900"/>
            </a:lvl5pPr>
            <a:lvl6pPr indent="0" marL="2286000" rtl="0">
              <a:spcBef>
                <a:spcPts val="0"/>
              </a:spcBef>
              <a:buFont typeface="Arial"/>
              <a:buNone/>
              <a:defRPr sz="900"/>
            </a:lvl6pPr>
            <a:lvl7pPr indent="0" marL="2743200" rtl="0">
              <a:spcBef>
                <a:spcPts val="0"/>
              </a:spcBef>
              <a:buFont typeface="Arial"/>
              <a:buNone/>
              <a:defRPr sz="900"/>
            </a:lvl7pPr>
            <a:lvl8pPr indent="0" marL="3200400" rtl="0">
              <a:spcBef>
                <a:spcPts val="0"/>
              </a:spcBef>
              <a:buFont typeface="Arial"/>
              <a:buNone/>
              <a:defRPr sz="900"/>
            </a:lvl8pPr>
            <a:lvl9pPr indent="0" marL="3657600" rtl="0">
              <a:spcBef>
                <a:spcPts val="0"/>
              </a:spcBef>
              <a:buFont typeface="Arial"/>
              <a:buNone/>
              <a:defRPr sz="900"/>
            </a:lvl9pPr>
          </a:lstStyle>
          <a:p/>
        </p:txBody>
      </p:sp>
      <p:sp>
        <p:nvSpPr>
          <p:cNvPr id="95" name="Shape 95"/>
          <p:cNvSpPr txBox="1"/>
          <p:nvPr>
            <p:ph idx="10" type="dt"/>
          </p:nvPr>
        </p:nvSpPr>
        <p:spPr>
          <a:xfrm>
            <a:off x="3048000" y="6311900"/>
            <a:ext cx="1712913" cy="290513"/>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96" name="Shape 96"/>
          <p:cNvSpPr txBox="1"/>
          <p:nvPr>
            <p:ph idx="11" type="ftr"/>
          </p:nvPr>
        </p:nvSpPr>
        <p:spPr>
          <a:xfrm>
            <a:off x="4830762" y="6323012"/>
            <a:ext cx="2311400" cy="290512"/>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97" name="Shape 97"/>
          <p:cNvSpPr txBox="1"/>
          <p:nvPr>
            <p:ph idx="12" type="sldNum"/>
          </p:nvPr>
        </p:nvSpPr>
        <p:spPr>
          <a:xfrm>
            <a:off x="7116763" y="6323012"/>
            <a:ext cx="1616074" cy="2905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98" name="Shape 98"/>
        <p:cNvGrpSpPr/>
        <p:nvPr/>
      </p:nvGrpSpPr>
      <p:grpSpPr>
        <a:xfrm>
          <a:off x="0" y="0"/>
          <a:ext cx="0" cy="0"/>
          <a:chOff x="0" y="0"/>
          <a:chExt cx="0" cy="0"/>
        </a:xfrm>
      </p:grpSpPr>
      <p:sp>
        <p:nvSpPr>
          <p:cNvPr id="99" name="Shape 99"/>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b="1" sz="4400">
                <a:solidFill>
                  <a:srgbClr val="FFFFFF"/>
                </a:solidFill>
                <a:latin typeface="Arial"/>
                <a:ea typeface="Arial"/>
                <a:cs typeface="Arial"/>
                <a:sym typeface="Arial"/>
              </a:defRPr>
            </a:lvl2pPr>
            <a:lvl3pPr rtl="0">
              <a:spcBef>
                <a:spcPts val="0"/>
              </a:spcBef>
              <a:defRPr b="1" sz="4400">
                <a:solidFill>
                  <a:srgbClr val="FFFFFF"/>
                </a:solidFill>
                <a:latin typeface="Arial"/>
                <a:ea typeface="Arial"/>
                <a:cs typeface="Arial"/>
                <a:sym typeface="Arial"/>
              </a:defRPr>
            </a:lvl3pPr>
            <a:lvl4pPr rtl="0">
              <a:spcBef>
                <a:spcPts val="0"/>
              </a:spcBef>
              <a:defRPr b="1" sz="4400">
                <a:solidFill>
                  <a:srgbClr val="FFFFFF"/>
                </a:solidFill>
                <a:latin typeface="Arial"/>
                <a:ea typeface="Arial"/>
                <a:cs typeface="Arial"/>
                <a:sym typeface="Arial"/>
              </a:defRPr>
            </a:lvl4pPr>
            <a:lvl5pPr rtl="0">
              <a:spcBef>
                <a:spcPts val="0"/>
              </a:spcBef>
              <a:defRPr b="1" sz="4400">
                <a:solidFill>
                  <a:srgbClr val="FFFFFF"/>
                </a:solidFill>
                <a:latin typeface="Arial"/>
                <a:ea typeface="Arial"/>
                <a:cs typeface="Arial"/>
                <a:sym typeface="Arial"/>
              </a:defRPr>
            </a:lvl5pPr>
            <a:lvl6pPr rtl="0">
              <a:spcBef>
                <a:spcPts val="0"/>
              </a:spcBef>
              <a:defRPr b="1" sz="4400">
                <a:solidFill>
                  <a:srgbClr val="FFFFFF"/>
                </a:solidFill>
                <a:latin typeface="Arial"/>
                <a:ea typeface="Arial"/>
                <a:cs typeface="Arial"/>
                <a:sym typeface="Arial"/>
              </a:defRPr>
            </a:lvl6pPr>
            <a:lvl7pPr rtl="0">
              <a:spcBef>
                <a:spcPts val="0"/>
              </a:spcBef>
              <a:defRPr b="1" sz="4400">
                <a:solidFill>
                  <a:srgbClr val="FFFFFF"/>
                </a:solidFill>
                <a:latin typeface="Arial"/>
                <a:ea typeface="Arial"/>
                <a:cs typeface="Arial"/>
                <a:sym typeface="Arial"/>
              </a:defRPr>
            </a:lvl7pPr>
            <a:lvl8pPr rtl="0">
              <a:spcBef>
                <a:spcPts val="0"/>
              </a:spcBef>
              <a:defRPr b="1" sz="4400">
                <a:solidFill>
                  <a:srgbClr val="FFFFFF"/>
                </a:solidFill>
                <a:latin typeface="Arial"/>
                <a:ea typeface="Arial"/>
                <a:cs typeface="Arial"/>
                <a:sym typeface="Arial"/>
              </a:defRPr>
            </a:lvl8pPr>
            <a:lvl9pPr rtl="0">
              <a:spcBef>
                <a:spcPts val="0"/>
              </a:spcBef>
              <a:defRPr b="1" sz="4400">
                <a:solidFill>
                  <a:srgbClr val="FFFFFF"/>
                </a:solidFill>
                <a:latin typeface="Arial"/>
                <a:ea typeface="Arial"/>
                <a:cs typeface="Arial"/>
                <a:sym typeface="Arial"/>
              </a:defRPr>
            </a:lvl9pPr>
          </a:lstStyle>
          <a:p/>
        </p:txBody>
      </p:sp>
      <p:sp>
        <p:nvSpPr>
          <p:cNvPr id="100" name="Shape 100"/>
          <p:cNvSpPr/>
          <p:nvPr>
            <p:ph idx="2" type="pic"/>
          </p:nvPr>
        </p:nvSpPr>
        <p:spPr>
          <a:xfrm>
            <a:off x="1792288" y="612775"/>
            <a:ext cx="5486399" cy="4114800"/>
          </a:xfrm>
          <a:prstGeom prst="rect">
            <a:avLst/>
          </a:prstGeom>
          <a:noFill/>
          <a:ln>
            <a:noFill/>
          </a:ln>
        </p:spPr>
      </p:sp>
      <p:sp>
        <p:nvSpPr>
          <p:cNvPr id="101" name="Shape 101"/>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Arial"/>
              <a:buNone/>
              <a:defRPr sz="1400"/>
            </a:lvl1pPr>
            <a:lvl2pPr indent="0" marL="457200" rtl="0">
              <a:spcBef>
                <a:spcPts val="0"/>
              </a:spcBef>
              <a:buFont typeface="Arial"/>
              <a:buNone/>
              <a:defRPr sz="1200"/>
            </a:lvl2pPr>
            <a:lvl3pPr indent="0" marL="914400" rtl="0">
              <a:spcBef>
                <a:spcPts val="0"/>
              </a:spcBef>
              <a:buFont typeface="Arial"/>
              <a:buNone/>
              <a:defRPr sz="1000"/>
            </a:lvl3pPr>
            <a:lvl4pPr indent="0" marL="1371600" rtl="0">
              <a:spcBef>
                <a:spcPts val="0"/>
              </a:spcBef>
              <a:buFont typeface="Arial"/>
              <a:buNone/>
              <a:defRPr sz="900"/>
            </a:lvl4pPr>
            <a:lvl5pPr indent="0" marL="1828800" rtl="0">
              <a:spcBef>
                <a:spcPts val="0"/>
              </a:spcBef>
              <a:buFont typeface="Arial"/>
              <a:buNone/>
              <a:defRPr sz="900"/>
            </a:lvl5pPr>
            <a:lvl6pPr indent="0" marL="2286000" rtl="0">
              <a:spcBef>
                <a:spcPts val="0"/>
              </a:spcBef>
              <a:buFont typeface="Arial"/>
              <a:buNone/>
              <a:defRPr sz="900"/>
            </a:lvl6pPr>
            <a:lvl7pPr indent="0" marL="2743200" rtl="0">
              <a:spcBef>
                <a:spcPts val="0"/>
              </a:spcBef>
              <a:buFont typeface="Arial"/>
              <a:buNone/>
              <a:defRPr sz="900"/>
            </a:lvl7pPr>
            <a:lvl8pPr indent="0" marL="3200400" rtl="0">
              <a:spcBef>
                <a:spcPts val="0"/>
              </a:spcBef>
              <a:buFont typeface="Arial"/>
              <a:buNone/>
              <a:defRPr sz="900"/>
            </a:lvl8pPr>
            <a:lvl9pPr indent="0" marL="3657600" rtl="0">
              <a:spcBef>
                <a:spcPts val="0"/>
              </a:spcBef>
              <a:buFont typeface="Arial"/>
              <a:buNone/>
              <a:defRPr sz="900"/>
            </a:lvl9pPr>
          </a:lstStyle>
          <a:p/>
        </p:txBody>
      </p:sp>
      <p:sp>
        <p:nvSpPr>
          <p:cNvPr id="102" name="Shape 102"/>
          <p:cNvSpPr txBox="1"/>
          <p:nvPr>
            <p:ph idx="10" type="dt"/>
          </p:nvPr>
        </p:nvSpPr>
        <p:spPr>
          <a:xfrm>
            <a:off x="3048000" y="6311900"/>
            <a:ext cx="1712913" cy="290513"/>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03" name="Shape 103"/>
          <p:cNvSpPr txBox="1"/>
          <p:nvPr>
            <p:ph idx="11" type="ftr"/>
          </p:nvPr>
        </p:nvSpPr>
        <p:spPr>
          <a:xfrm>
            <a:off x="4830762" y="6323012"/>
            <a:ext cx="2311400" cy="290512"/>
          </a:xfrm>
          <a:prstGeom prst="rect">
            <a:avLst/>
          </a:prstGeom>
          <a:noFill/>
          <a:ln>
            <a:noFill/>
          </a:ln>
        </p:spPr>
        <p:txBody>
          <a:bodyPr anchorCtr="0" anchor="t" bIns="91425" lIns="91425" rIns="91425" tIns="91425"/>
          <a:lstStyle>
            <a:lvl1pPr indent="0" marL="0" marR="0" rtl="0" algn="l">
              <a:spcBef>
                <a:spcPts val="0"/>
              </a:spcBef>
              <a:defRPr b="0" baseline="0" i="0" sz="1800" u="none" cap="none" strike="noStrike">
                <a:solidFill>
                  <a:schemeClr val="lt1"/>
                </a:solidFill>
                <a:latin typeface="Arial"/>
                <a:ea typeface="Arial"/>
                <a:cs typeface="Arial"/>
                <a:sym typeface="Arial"/>
              </a:defRPr>
            </a:lvl1pPr>
            <a:lvl2pPr indent="0" marL="457200" marR="0" rtl="0" algn="l">
              <a:spcBef>
                <a:spcPts val="0"/>
              </a:spcBef>
              <a:defRPr b="0" baseline="0" i="0" sz="1800" u="none" cap="none" strike="noStrike">
                <a:solidFill>
                  <a:schemeClr val="lt1"/>
                </a:solidFill>
                <a:latin typeface="Arial"/>
                <a:ea typeface="Arial"/>
                <a:cs typeface="Arial"/>
                <a:sym typeface="Arial"/>
              </a:defRPr>
            </a:lvl2pPr>
            <a:lvl3pPr indent="0" marL="914400" marR="0" rtl="0" algn="l">
              <a:spcBef>
                <a:spcPts val="0"/>
              </a:spcBef>
              <a:defRPr b="0" baseline="0" i="0" sz="1800" u="none" cap="none" strike="noStrike">
                <a:solidFill>
                  <a:schemeClr val="lt1"/>
                </a:solidFill>
                <a:latin typeface="Arial"/>
                <a:ea typeface="Arial"/>
                <a:cs typeface="Arial"/>
                <a:sym typeface="Arial"/>
              </a:defRPr>
            </a:lvl3pPr>
            <a:lvl4pPr indent="0" marL="1371600" marR="0" rtl="0" algn="l">
              <a:spcBef>
                <a:spcPts val="0"/>
              </a:spcBef>
              <a:defRPr b="0" baseline="0" i="0" sz="1800" u="none" cap="none" strike="noStrike">
                <a:solidFill>
                  <a:schemeClr val="lt1"/>
                </a:solidFill>
                <a:latin typeface="Arial"/>
                <a:ea typeface="Arial"/>
                <a:cs typeface="Arial"/>
                <a:sym typeface="Arial"/>
              </a:defRPr>
            </a:lvl4pPr>
            <a:lvl5pPr indent="0" marL="1828800" marR="0" rtl="0" algn="l">
              <a:spcBef>
                <a:spcPts val="0"/>
              </a:spcBef>
              <a:defRPr b="0" baseline="0" i="0" sz="1800" u="none" cap="none" strike="noStrike">
                <a:solidFill>
                  <a:schemeClr val="lt1"/>
                </a:solidFill>
                <a:latin typeface="Arial"/>
                <a:ea typeface="Arial"/>
                <a:cs typeface="Arial"/>
                <a:sym typeface="Arial"/>
              </a:defRPr>
            </a:lvl5pPr>
            <a:lvl6pPr indent="0" marL="2286000" marR="0" rtl="0" algn="l">
              <a:spcBef>
                <a:spcPts val="0"/>
              </a:spcBef>
              <a:defRPr b="0" baseline="0" i="0" sz="1800" u="none" cap="none" strike="noStrike">
                <a:solidFill>
                  <a:schemeClr val="lt1"/>
                </a:solidFill>
                <a:latin typeface="Arial"/>
                <a:ea typeface="Arial"/>
                <a:cs typeface="Arial"/>
                <a:sym typeface="Arial"/>
              </a:defRPr>
            </a:lvl6pPr>
            <a:lvl7pPr indent="0" marL="2743200" marR="0" rtl="0" algn="l">
              <a:spcBef>
                <a:spcPts val="0"/>
              </a:spcBef>
              <a:defRPr b="0" baseline="0" i="0" sz="1800" u="none" cap="none" strike="noStrike">
                <a:solidFill>
                  <a:schemeClr val="lt1"/>
                </a:solidFill>
                <a:latin typeface="Arial"/>
                <a:ea typeface="Arial"/>
                <a:cs typeface="Arial"/>
                <a:sym typeface="Arial"/>
              </a:defRPr>
            </a:lvl7pPr>
            <a:lvl8pPr indent="0" marL="3200400" marR="0" rtl="0" algn="l">
              <a:spcBef>
                <a:spcPts val="0"/>
              </a:spcBef>
              <a:defRPr b="0" baseline="0" i="0" sz="1800" u="none" cap="none" strike="noStrike">
                <a:solidFill>
                  <a:schemeClr val="lt1"/>
                </a:solidFill>
                <a:latin typeface="Arial"/>
                <a:ea typeface="Arial"/>
                <a:cs typeface="Arial"/>
                <a:sym typeface="Arial"/>
              </a:defRPr>
            </a:lvl8pPr>
            <a:lvl9pPr indent="0" marL="3657600" marR="0" rtl="0" algn="l">
              <a:spcBef>
                <a:spcPts val="0"/>
              </a:spcBef>
              <a:defRPr b="0" baseline="0" i="0" sz="1800" u="none" cap="none" strike="noStrike">
                <a:solidFill>
                  <a:schemeClr val="lt1"/>
                </a:solidFill>
                <a:latin typeface="Arial"/>
                <a:ea typeface="Arial"/>
                <a:cs typeface="Arial"/>
                <a:sym typeface="Arial"/>
              </a:defRPr>
            </a:lvl9pPr>
          </a:lstStyle>
          <a:p/>
        </p:txBody>
      </p:sp>
      <p:sp>
        <p:nvSpPr>
          <p:cNvPr id="104" name="Shape 104"/>
          <p:cNvSpPr txBox="1"/>
          <p:nvPr>
            <p:ph idx="12" type="sldNum"/>
          </p:nvPr>
        </p:nvSpPr>
        <p:spPr>
          <a:xfrm>
            <a:off x="7116763" y="6323012"/>
            <a:ext cx="1616074" cy="29051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fld id="{00000000-1234-1234-1234-123412341234}" type="slidenum">
              <a:rPr b="0" baseline="0" i="0" lang="en-US" sz="1800" u="none" cap="none" strike="noStrike">
                <a:solidFill>
                  <a:schemeClr val="lt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03.jpg"/><Relationship Id="rId2" Type="http://schemas.openxmlformats.org/officeDocument/2006/relationships/image" Target="../media/image0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2.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8" name="Shape 8"/>
        <p:cNvGrpSpPr/>
        <p:nvPr/>
      </p:nvGrpSpPr>
      <p:grpSpPr>
        <a:xfrm>
          <a:off x="0" y="0"/>
          <a:ext cx="0" cy="0"/>
          <a:chOff x="0" y="0"/>
          <a:chExt cx="0" cy="0"/>
        </a:xfrm>
      </p:grpSpPr>
      <p:sp>
        <p:nvSpPr>
          <p:cNvPr id="9" name="Shape 9"/>
          <p:cNvSpPr/>
          <p:nvPr/>
        </p:nvSpPr>
        <p:spPr>
          <a:xfrm>
            <a:off x="95250" y="6491287"/>
            <a:ext cx="8975725" cy="279400"/>
          </a:xfrm>
          <a:custGeom>
            <a:pathLst>
              <a:path extrusionOk="0" h="176" w="5650">
                <a:moveTo>
                  <a:pt x="0" y="176"/>
                </a:moveTo>
                <a:lnTo>
                  <a:pt x="5650" y="169"/>
                </a:lnTo>
                <a:lnTo>
                  <a:pt x="5646" y="95"/>
                </a:lnTo>
                <a:lnTo>
                  <a:pt x="1478" y="95"/>
                </a:lnTo>
                <a:lnTo>
                  <a:pt x="1317" y="3"/>
                </a:lnTo>
                <a:lnTo>
                  <a:pt x="0" y="0"/>
                </a:lnTo>
                <a:lnTo>
                  <a:pt x="0" y="176"/>
                </a:lnTo>
                <a:close/>
              </a:path>
            </a:pathLst>
          </a:custGeom>
          <a:solidFill>
            <a:schemeClr val="dk2"/>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10" name="Shape 10"/>
          <p:cNvSpPr/>
          <p:nvPr/>
        </p:nvSpPr>
        <p:spPr>
          <a:xfrm>
            <a:off x="92075" y="307975"/>
            <a:ext cx="8955087" cy="938212"/>
          </a:xfrm>
          <a:custGeom>
            <a:pathLst>
              <a:path extrusionOk="0" h="531" w="5446">
                <a:moveTo>
                  <a:pt x="5446" y="0"/>
                </a:moveTo>
                <a:lnTo>
                  <a:pt x="0" y="0"/>
                </a:lnTo>
                <a:lnTo>
                  <a:pt x="2" y="470"/>
                </a:lnTo>
                <a:lnTo>
                  <a:pt x="4078" y="474"/>
                </a:lnTo>
                <a:lnTo>
                  <a:pt x="4178" y="527"/>
                </a:lnTo>
                <a:lnTo>
                  <a:pt x="5446" y="531"/>
                </a:lnTo>
                <a:lnTo>
                  <a:pt x="5446" y="0"/>
                </a:lnTo>
                <a:close/>
              </a:path>
            </a:pathLst>
          </a:custGeom>
          <a:solidFill>
            <a:schemeClr val="lt1"/>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11" name="Shape 11"/>
          <p:cNvSpPr/>
          <p:nvPr/>
        </p:nvSpPr>
        <p:spPr>
          <a:xfrm>
            <a:off x="92075" y="306387"/>
            <a:ext cx="8955087" cy="836611"/>
          </a:xfrm>
          <a:custGeom>
            <a:pathLst>
              <a:path extrusionOk="0" h="531" w="5446">
                <a:moveTo>
                  <a:pt x="5446" y="0"/>
                </a:moveTo>
                <a:lnTo>
                  <a:pt x="0" y="0"/>
                </a:lnTo>
                <a:lnTo>
                  <a:pt x="2" y="470"/>
                </a:lnTo>
                <a:lnTo>
                  <a:pt x="4078" y="474"/>
                </a:lnTo>
                <a:lnTo>
                  <a:pt x="4178" y="527"/>
                </a:lnTo>
                <a:lnTo>
                  <a:pt x="5446" y="531"/>
                </a:lnTo>
                <a:lnTo>
                  <a:pt x="5446" y="0"/>
                </a:lnTo>
                <a:close/>
              </a:path>
            </a:pathLst>
          </a:custGeom>
          <a:gradFill>
            <a:gsLst>
              <a:gs pos="0">
                <a:schemeClr val="dk2"/>
              </a:gs>
              <a:gs pos="100000">
                <a:srgbClr val="9FC39D"/>
              </a:gs>
            </a:gsLst>
            <a:lin ang="0" scaled="0"/>
          </a:gra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12" name="Shape 12"/>
          <p:cNvSpPr/>
          <p:nvPr/>
        </p:nvSpPr>
        <p:spPr>
          <a:xfrm flipH="1" rot="10800000">
            <a:off x="95250" y="6723063"/>
            <a:ext cx="8977312" cy="55561"/>
          </a:xfrm>
          <a:prstGeom prst="rect">
            <a:avLst/>
          </a:prstGeom>
          <a:solidFill>
            <a:schemeClr val="accent1"/>
          </a:solid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13" name="Shape 13"/>
          <p:cNvSpPr/>
          <p:nvPr/>
        </p:nvSpPr>
        <p:spPr>
          <a:xfrm>
            <a:off x="6896100" y="1047750"/>
            <a:ext cx="2155825" cy="52388"/>
          </a:xfrm>
          <a:custGeom>
            <a:pathLst>
              <a:path extrusionOk="0" h="33" w="1358">
                <a:moveTo>
                  <a:pt x="0" y="2"/>
                </a:moveTo>
                <a:lnTo>
                  <a:pt x="1358" y="0"/>
                </a:lnTo>
                <a:lnTo>
                  <a:pt x="1356" y="32"/>
                </a:lnTo>
                <a:lnTo>
                  <a:pt x="60" y="33"/>
                </a:lnTo>
                <a:lnTo>
                  <a:pt x="0" y="2"/>
                </a:lnTo>
                <a:close/>
              </a:path>
            </a:pathLst>
          </a:custGeom>
          <a:solidFill>
            <a:srgbClr val="FFFFFF">
              <a:alpha val="29803"/>
            </a:srgbClr>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14" name="Shape 14"/>
          <p:cNvSpPr txBox="1"/>
          <p:nvPr>
            <p:ph idx="1" type="body"/>
          </p:nvPr>
        </p:nvSpPr>
        <p:spPr>
          <a:xfrm>
            <a:off x="457200" y="1438275"/>
            <a:ext cx="8229600" cy="4733925"/>
          </a:xfrm>
          <a:prstGeom prst="rect">
            <a:avLst/>
          </a:prstGeom>
          <a:noFill/>
          <a:ln>
            <a:noFill/>
          </a:ln>
        </p:spPr>
        <p:txBody>
          <a:bodyPr anchorCtr="0" anchor="t" bIns="91425" lIns="91425" rIns="91425" tIns="91425"/>
          <a:lstStyle>
            <a:lvl1pPr indent="-139700" marL="342900" marR="0" rtl="0" algn="l">
              <a:spcBef>
                <a:spcPts val="640"/>
              </a:spcBef>
              <a:spcAft>
                <a:spcPts val="0"/>
              </a:spcAft>
              <a:buClr>
                <a:srgbClr val="000000"/>
              </a:buClr>
              <a:buFont typeface="Arial"/>
              <a:buChar char="•"/>
              <a:defRPr b="0" baseline="0" i="0" sz="3200" u="none" cap="none" strike="noStrike">
                <a:solidFill>
                  <a:srgbClr val="000000"/>
                </a:solidFill>
                <a:latin typeface="Arial"/>
                <a:ea typeface="Arial"/>
                <a:cs typeface="Arial"/>
                <a:sym typeface="Arial"/>
              </a:defRPr>
            </a:lvl1pPr>
            <a:lvl2pPr indent="-107950" marL="742950" marR="0" rtl="0" algn="l">
              <a:spcBef>
                <a:spcPts val="560"/>
              </a:spcBef>
              <a:spcAft>
                <a:spcPts val="0"/>
              </a:spcAft>
              <a:buClr>
                <a:srgbClr val="000000"/>
              </a:buClr>
              <a:buFont typeface="Arial"/>
              <a:buChar char="–"/>
              <a:defRPr b="0" baseline="0" i="0" sz="2800" u="none" cap="none" strike="noStrike">
                <a:solidFill>
                  <a:srgbClr val="000000"/>
                </a:solidFill>
                <a:latin typeface="Arial"/>
                <a:ea typeface="Arial"/>
                <a:cs typeface="Arial"/>
                <a:sym typeface="Arial"/>
              </a:defRPr>
            </a:lvl2pPr>
            <a:lvl3pPr indent="-76200" marL="1143000" marR="0" rtl="0" algn="l">
              <a:spcBef>
                <a:spcPts val="480"/>
              </a:spcBef>
              <a:spcAft>
                <a:spcPts val="0"/>
              </a:spcAft>
              <a:buClr>
                <a:srgbClr val="000000"/>
              </a:buClr>
              <a:buFont typeface="Arial"/>
              <a:buChar char="•"/>
              <a:defRPr b="0" baseline="0" i="0" sz="2400" u="none" cap="none" strike="noStrike">
                <a:solidFill>
                  <a:srgbClr val="000000"/>
                </a:solidFill>
                <a:latin typeface="Arial"/>
                <a:ea typeface="Arial"/>
                <a:cs typeface="Arial"/>
                <a:sym typeface="Arial"/>
              </a:defRPr>
            </a:lvl3pPr>
            <a:lvl4pPr indent="-101600" marL="1600200" marR="0" rtl="0" algn="l">
              <a:spcBef>
                <a:spcPts val="400"/>
              </a:spcBef>
              <a:spcAft>
                <a:spcPts val="0"/>
              </a:spcAft>
              <a:buClr>
                <a:srgbClr val="000000"/>
              </a:buClr>
              <a:buFont typeface="Arial"/>
              <a:buChar char="–"/>
              <a:defRPr b="0" baseline="0" i="0" sz="2000" u="none" cap="none" strike="noStrike">
                <a:solidFill>
                  <a:srgbClr val="000000"/>
                </a:solidFill>
                <a:latin typeface="Arial"/>
                <a:ea typeface="Arial"/>
                <a:cs typeface="Arial"/>
                <a:sym typeface="Arial"/>
              </a:defRPr>
            </a:lvl4pPr>
            <a:lvl5pPr indent="-101600" marL="2057400" marR="0" rtl="0" algn="l">
              <a:spcBef>
                <a:spcPts val="400"/>
              </a:spcBef>
              <a:spcAft>
                <a:spcPts val="0"/>
              </a:spcAft>
              <a:buClr>
                <a:srgbClr val="000000"/>
              </a:buClr>
              <a:buFont typeface="Arial"/>
              <a:buChar char="»"/>
              <a:defRPr b="0" baseline="0" i="0" sz="2000" u="none" cap="none" strike="noStrike">
                <a:solidFill>
                  <a:srgbClr val="000000"/>
                </a:solidFill>
                <a:latin typeface="Arial"/>
                <a:ea typeface="Arial"/>
                <a:cs typeface="Arial"/>
                <a:sym typeface="Arial"/>
              </a:defRPr>
            </a:lvl5pPr>
            <a:lvl6pPr indent="-101600" marL="2514600" marR="0" rtl="0" algn="l">
              <a:spcBef>
                <a:spcPts val="400"/>
              </a:spcBef>
              <a:spcAft>
                <a:spcPts val="0"/>
              </a:spcAft>
              <a:buClr>
                <a:srgbClr val="000000"/>
              </a:buClr>
              <a:buFont typeface="Arial"/>
              <a:buChar char="»"/>
              <a:defRPr b="0" baseline="0" i="0" sz="2000" u="none" cap="none" strike="noStrike">
                <a:solidFill>
                  <a:srgbClr val="000000"/>
                </a:solidFill>
                <a:latin typeface="Arial"/>
                <a:ea typeface="Arial"/>
                <a:cs typeface="Arial"/>
                <a:sym typeface="Arial"/>
              </a:defRPr>
            </a:lvl6pPr>
            <a:lvl7pPr indent="-101600" marL="2971800" marR="0" rtl="0" algn="l">
              <a:spcBef>
                <a:spcPts val="400"/>
              </a:spcBef>
              <a:spcAft>
                <a:spcPts val="0"/>
              </a:spcAft>
              <a:buClr>
                <a:srgbClr val="000000"/>
              </a:buClr>
              <a:buFont typeface="Arial"/>
              <a:buChar char="»"/>
              <a:defRPr b="0" baseline="0" i="0" sz="2000" u="none" cap="none" strike="noStrike">
                <a:solidFill>
                  <a:srgbClr val="000000"/>
                </a:solidFill>
                <a:latin typeface="Arial"/>
                <a:ea typeface="Arial"/>
                <a:cs typeface="Arial"/>
                <a:sym typeface="Arial"/>
              </a:defRPr>
            </a:lvl7pPr>
            <a:lvl8pPr indent="-101600" marL="3429000" marR="0" rtl="0" algn="l">
              <a:spcBef>
                <a:spcPts val="400"/>
              </a:spcBef>
              <a:spcAft>
                <a:spcPts val="0"/>
              </a:spcAft>
              <a:buClr>
                <a:srgbClr val="000000"/>
              </a:buClr>
              <a:buFont typeface="Arial"/>
              <a:buChar char="»"/>
              <a:defRPr b="0" baseline="0" i="0" sz="2000" u="none" cap="none" strike="noStrike">
                <a:solidFill>
                  <a:srgbClr val="000000"/>
                </a:solidFill>
                <a:latin typeface="Arial"/>
                <a:ea typeface="Arial"/>
                <a:cs typeface="Arial"/>
                <a:sym typeface="Arial"/>
              </a:defRPr>
            </a:lvl8pPr>
            <a:lvl9pPr indent="-101600" marL="3886200" marR="0" rtl="0" algn="l">
              <a:spcBef>
                <a:spcPts val="400"/>
              </a:spcBef>
              <a:spcAft>
                <a:spcPts val="0"/>
              </a:spcAft>
              <a:buClr>
                <a:srgbClr val="000000"/>
              </a:buClr>
              <a:buFont typeface="Arial"/>
              <a:buChar char="»"/>
              <a:defRPr b="0" baseline="0" i="0" sz="2000" u="none" cap="none" strike="noStrike">
                <a:solidFill>
                  <a:srgbClr val="000000"/>
                </a:solidFill>
                <a:latin typeface="Arial"/>
                <a:ea typeface="Arial"/>
                <a:cs typeface="Arial"/>
                <a:sym typeface="Arial"/>
              </a:defRPr>
            </a:lvl9pPr>
          </a:lstStyle>
          <a:p/>
        </p:txBody>
      </p:sp>
      <p:sp>
        <p:nvSpPr>
          <p:cNvPr id="15" name="Shape 15"/>
          <p:cNvSpPr/>
          <p:nvPr/>
        </p:nvSpPr>
        <p:spPr>
          <a:xfrm>
            <a:off x="8245475" y="415925"/>
            <a:ext cx="534988" cy="546099"/>
          </a:xfrm>
          <a:prstGeom prst="rect">
            <a:avLst/>
          </a:prstGeom>
          <a:blipFill rotWithShape="1">
            <a:blip r:embed="rId1">
              <a:alphaModFix/>
            </a:blip>
            <a:stretch>
              <a:fillRect b="0" l="0" r="0" t="0"/>
            </a:stretch>
          </a:blipFill>
          <a:ln cap="flat" cmpd="sng" w="9525">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
        <p:nvSpPr>
          <p:cNvPr id="16" name="Shape 16"/>
          <p:cNvSpPr/>
          <p:nvPr/>
        </p:nvSpPr>
        <p:spPr>
          <a:xfrm>
            <a:off x="7620000" y="415925"/>
            <a:ext cx="534988" cy="546099"/>
          </a:xfrm>
          <a:prstGeom prst="rect">
            <a:avLst/>
          </a:prstGeom>
          <a:blipFill rotWithShape="1">
            <a:blip r:embed="rId2">
              <a:alphaModFix/>
            </a:blip>
            <a:stretch>
              <a:fillRect b="0" l="0" r="0" t="0"/>
            </a:stretch>
          </a:blipFill>
          <a:ln cap="flat" cmpd="sng" w="9525">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
                                        </p:tgtEl>
                                        <p:attrNameLst>
                                          <p:attrName>style.visibility</p:attrName>
                                        </p:attrNameLst>
                                      </p:cBhvr>
                                      <p:to>
                                        <p:strVal val="visible"/>
                                      </p:to>
                                    </p:set>
                                    <p:animEffect filter="fade" transition="in">
                                      <p:cBhvr>
                                        <p:cTn dur="1000"/>
                                        <p:tgtEl>
                                          <p:spTgt spid="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
                                        </p:tgtEl>
                                        <p:attrNameLst>
                                          <p:attrName>style.visibility</p:attrName>
                                        </p:attrNameLst>
                                      </p:cBhvr>
                                      <p:to>
                                        <p:strVal val="visible"/>
                                      </p:to>
                                    </p:set>
                                    <p:animEffect filter="fade" transition="in">
                                      <p:cBhvr>
                                        <p:cTn dur="1000"/>
                                        <p:tgtEl>
                                          <p:spTgt spid="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b="0" l="0" r="0" t="0"/>
          <a:stretch/>
        </p:blipFill>
        <p:spPr>
          <a:xfrm>
            <a:off x="4114800" y="1285875"/>
            <a:ext cx="5038724" cy="503872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pic>
        <p:nvPicPr>
          <p:cNvPr id="205" name="Shape 205"/>
          <p:cNvPicPr preferRelativeResize="0"/>
          <p:nvPr/>
        </p:nvPicPr>
        <p:blipFill rotWithShape="1">
          <a:blip r:embed="rId3">
            <a:alphaModFix/>
          </a:blip>
          <a:srcRect b="0" l="0" r="0" t="0"/>
          <a:stretch/>
        </p:blipFill>
        <p:spPr>
          <a:xfrm>
            <a:off x="-1522412" y="-379412"/>
            <a:ext cx="12190412" cy="7618412"/>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pic>
        <p:nvPicPr>
          <p:cNvPr id="210" name="Shape 210"/>
          <p:cNvPicPr preferRelativeResize="0"/>
          <p:nvPr/>
        </p:nvPicPr>
        <p:blipFill rotWithShape="1">
          <a:blip r:embed="rId3">
            <a:alphaModFix/>
          </a:blip>
          <a:srcRect b="0" l="0" r="0" t="0"/>
          <a:stretch/>
        </p:blipFill>
        <p:spPr>
          <a:xfrm>
            <a:off x="-1522412" y="-379412"/>
            <a:ext cx="12190412" cy="7618412"/>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pic>
        <p:nvPicPr>
          <p:cNvPr id="215" name="Shape 215"/>
          <p:cNvPicPr preferRelativeResize="0"/>
          <p:nvPr/>
        </p:nvPicPr>
        <p:blipFill rotWithShape="1">
          <a:blip r:embed="rId3">
            <a:alphaModFix/>
          </a:blip>
          <a:srcRect b="0" l="0" r="0" t="0"/>
          <a:stretch/>
        </p:blipFill>
        <p:spPr>
          <a:xfrm>
            <a:off x="0" y="228600"/>
            <a:ext cx="9061052" cy="60197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pic>
        <p:nvPicPr>
          <p:cNvPr id="220" name="Shape 220"/>
          <p:cNvPicPr preferRelativeResize="0"/>
          <p:nvPr/>
        </p:nvPicPr>
        <p:blipFill rotWithShape="1">
          <a:blip r:embed="rId3">
            <a:alphaModFix/>
          </a:blip>
          <a:srcRect b="0" l="0" r="0" t="0"/>
          <a:stretch/>
        </p:blipFill>
        <p:spPr>
          <a:xfrm>
            <a:off x="12526" y="152400"/>
            <a:ext cx="9125008" cy="63246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pic>
        <p:nvPicPr>
          <p:cNvPr id="225" name="Shape 225"/>
          <p:cNvPicPr preferRelativeResize="0"/>
          <p:nvPr/>
        </p:nvPicPr>
        <p:blipFill rotWithShape="1">
          <a:blip r:embed="rId3">
            <a:alphaModFix/>
          </a:blip>
          <a:srcRect b="0" l="0" r="0" t="0"/>
          <a:stretch/>
        </p:blipFill>
        <p:spPr>
          <a:xfrm>
            <a:off x="0" y="381000"/>
            <a:ext cx="9311104" cy="53339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nvSpPr>
        <p:spPr>
          <a:xfrm>
            <a:off x="228600" y="314632"/>
            <a:ext cx="7086600"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3600" u="none" cap="none" strike="noStrike">
                <a:solidFill>
                  <a:srgbClr val="FFFF00"/>
                </a:solidFill>
                <a:latin typeface="Arial"/>
                <a:ea typeface="Arial"/>
                <a:cs typeface="Arial"/>
                <a:sym typeface="Arial"/>
              </a:rPr>
              <a:t>HỒ SƠ DẠY HỌC CHỦ ĐỀ</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nvSpPr>
        <p:spPr>
          <a:xfrm>
            <a:off x="228600" y="442452"/>
            <a:ext cx="5791200" cy="5847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FFFF00"/>
                </a:solidFill>
                <a:latin typeface="Arial"/>
                <a:ea typeface="Arial"/>
                <a:cs typeface="Arial"/>
                <a:sym typeface="Arial"/>
              </a:rPr>
              <a:t>Tiêu chí đánh giá chủ đề</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nvSpPr>
        <p:spPr>
          <a:xfrm>
            <a:off x="228600" y="380998"/>
            <a:ext cx="2895600"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3600" u="none" cap="none" strike="noStrike">
                <a:solidFill>
                  <a:srgbClr val="FFFF00"/>
                </a:solidFill>
                <a:latin typeface="Arial"/>
                <a:ea typeface="Arial"/>
                <a:cs typeface="Arial"/>
                <a:sym typeface="Arial"/>
              </a:rPr>
              <a:t>Lưu ý</a:t>
            </a:r>
          </a:p>
        </p:txBody>
      </p:sp>
      <p:sp>
        <p:nvSpPr>
          <p:cNvPr id="241" name="Shape 241"/>
          <p:cNvSpPr txBox="1"/>
          <p:nvPr/>
        </p:nvSpPr>
        <p:spPr>
          <a:xfrm>
            <a:off x="457200" y="1371600"/>
            <a:ext cx="7848599" cy="3323986"/>
          </a:xfrm>
          <a:prstGeom prst="rect">
            <a:avLst/>
          </a:prstGeom>
          <a:noFill/>
          <a:ln>
            <a:noFill/>
          </a:ln>
        </p:spPr>
        <p:txBody>
          <a:bodyPr anchorCtr="0" anchor="t" bIns="45700" lIns="91425" rIns="91425" tIns="45700">
            <a:noAutofit/>
          </a:bodyPr>
          <a:lstStyle/>
          <a:p>
            <a:pPr indent="-457200" lvl="0" marL="457200" marR="0" rtl="0" algn="l">
              <a:lnSpc>
                <a:spcPct val="150000"/>
              </a:lnSpc>
              <a:spcBef>
                <a:spcPts val="0"/>
              </a:spcBef>
              <a:spcAft>
                <a:spcPts val="0"/>
              </a:spcAft>
              <a:buClr>
                <a:srgbClr val="002060"/>
              </a:buClr>
              <a:buSzPct val="100000"/>
              <a:buFont typeface="Noto Symbol"/>
              <a:buChar char="✓"/>
            </a:pPr>
            <a:r>
              <a:rPr b="0" baseline="0" i="0" lang="en-US" sz="2800" u="none" cap="none" strike="noStrike">
                <a:solidFill>
                  <a:srgbClr val="002060"/>
                </a:solidFill>
                <a:latin typeface="Arial"/>
                <a:ea typeface="Arial"/>
                <a:cs typeface="Arial"/>
                <a:sym typeface="Arial"/>
              </a:rPr>
              <a:t>Đăng kí chủ đề</a:t>
            </a:r>
          </a:p>
          <a:p>
            <a:pPr indent="-457200" lvl="0" marL="457200" marR="0" rtl="0" algn="l">
              <a:lnSpc>
                <a:spcPct val="150000"/>
              </a:lnSpc>
              <a:spcBef>
                <a:spcPts val="0"/>
              </a:spcBef>
              <a:spcAft>
                <a:spcPts val="0"/>
              </a:spcAft>
              <a:buClr>
                <a:srgbClr val="002060"/>
              </a:buClr>
              <a:buSzPct val="100000"/>
              <a:buFont typeface="Noto Symbol"/>
              <a:buChar char="✓"/>
            </a:pPr>
            <a:r>
              <a:rPr b="0" baseline="0" i="0" lang="en-US" sz="2800" u="none" cap="none" strike="noStrike">
                <a:solidFill>
                  <a:srgbClr val="002060"/>
                </a:solidFill>
                <a:latin typeface="Arial"/>
                <a:ea typeface="Arial"/>
                <a:cs typeface="Arial"/>
                <a:sym typeface="Arial"/>
              </a:rPr>
              <a:t>Chuẩn bị thực hiện: gởi hồ sơ cho TT, NT, C.Yến và các GV liên quan trước 2 tuần thực hiện.</a:t>
            </a:r>
          </a:p>
          <a:p>
            <a:pPr indent="-457200" lvl="0" marL="457200" marR="0" rtl="0" algn="l">
              <a:lnSpc>
                <a:spcPct val="150000"/>
              </a:lnSpc>
              <a:spcBef>
                <a:spcPts val="0"/>
              </a:spcBef>
              <a:spcAft>
                <a:spcPts val="0"/>
              </a:spcAft>
              <a:buClr>
                <a:srgbClr val="002060"/>
              </a:buClr>
              <a:buSzPct val="100000"/>
              <a:buFont typeface="Noto Symbol"/>
              <a:buChar char="✓"/>
            </a:pPr>
            <a:r>
              <a:rPr b="0" baseline="0" i="0" lang="en-US" sz="2800" u="none" cap="none" strike="noStrike">
                <a:solidFill>
                  <a:srgbClr val="002060"/>
                </a:solidFill>
                <a:latin typeface="Arial"/>
                <a:ea typeface="Arial"/>
                <a:cs typeface="Arial"/>
                <a:sym typeface="Arial"/>
              </a:rPr>
              <a:t>Hoàn thiện hồ sơ</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ctrTitle"/>
          </p:nvPr>
        </p:nvSpPr>
        <p:spPr>
          <a:xfrm>
            <a:off x="1066800" y="762000"/>
            <a:ext cx="6019799" cy="14700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6000" u="none" cap="none" strike="noStrike">
                <a:solidFill>
                  <a:srgbClr val="FFFFFF"/>
                </a:solidFill>
                <a:latin typeface="Arial"/>
                <a:ea typeface="Arial"/>
                <a:cs typeface="Arial"/>
                <a:sym typeface="Arial"/>
              </a:rPr>
              <a:t>Thank You!</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b="0" l="0" r="0" t="0"/>
          <a:stretch/>
        </p:blipFill>
        <p:spPr>
          <a:xfrm>
            <a:off x="2981325" y="4739194"/>
            <a:ext cx="2505075" cy="1828800"/>
          </a:xfrm>
          <a:prstGeom prst="rect">
            <a:avLst/>
          </a:prstGeom>
          <a:noFill/>
          <a:ln>
            <a:noFill/>
          </a:ln>
        </p:spPr>
      </p:pic>
      <p:sp>
        <p:nvSpPr>
          <p:cNvPr id="146" name="Shape 146"/>
          <p:cNvSpPr txBox="1"/>
          <p:nvPr/>
        </p:nvSpPr>
        <p:spPr>
          <a:xfrm>
            <a:off x="457200" y="1600200"/>
            <a:ext cx="3505200" cy="584774"/>
          </a:xfrm>
          <a:prstGeom prst="rect">
            <a:avLst/>
          </a:prstGeom>
          <a:solidFill>
            <a:srgbClr val="FFCCFF"/>
          </a:solidFill>
          <a:ln cap="flat" cmpd="sng" w="9525">
            <a:solidFill>
              <a:srgbClr val="FF99FF"/>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3200" u="none" cap="none" strike="noStrike">
                <a:solidFill>
                  <a:srgbClr val="223E61"/>
                </a:solidFill>
                <a:latin typeface="Arial"/>
                <a:ea typeface="Arial"/>
                <a:cs typeface="Arial"/>
                <a:sym typeface="Arial"/>
              </a:rPr>
              <a:t>Trang bị tri thức</a:t>
            </a:r>
          </a:p>
        </p:txBody>
      </p:sp>
      <p:sp>
        <p:nvSpPr>
          <p:cNvPr id="147" name="Shape 147"/>
          <p:cNvSpPr txBox="1"/>
          <p:nvPr/>
        </p:nvSpPr>
        <p:spPr>
          <a:xfrm>
            <a:off x="5486400" y="4268600"/>
            <a:ext cx="2933700" cy="1384995"/>
          </a:xfrm>
          <a:prstGeom prst="rect">
            <a:avLst/>
          </a:prstGeom>
          <a:solidFill>
            <a:srgbClr val="FFFF00"/>
          </a:solidFill>
          <a:ln cap="flat" cmpd="sng" w="9525">
            <a:solidFill>
              <a:srgbClr val="FFFF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SzPct val="25000"/>
              <a:buNone/>
            </a:pPr>
            <a:r>
              <a:rPr b="1" baseline="0" i="0" lang="en-US" sz="2800" u="none" cap="none" strike="noStrike">
                <a:solidFill>
                  <a:srgbClr val="223E61"/>
                </a:solidFill>
                <a:latin typeface="Arial"/>
                <a:ea typeface="Arial"/>
                <a:cs typeface="Arial"/>
                <a:sym typeface="Arial"/>
              </a:rPr>
              <a:t>Rèn luyện năng lực vận dụng thực tiễn</a:t>
            </a:r>
          </a:p>
        </p:txBody>
      </p:sp>
      <p:sp>
        <p:nvSpPr>
          <p:cNvPr id="148" name="Shape 148"/>
          <p:cNvSpPr/>
          <p:nvPr/>
        </p:nvSpPr>
        <p:spPr>
          <a:xfrm rot="-3016526">
            <a:off x="4062598" y="2344187"/>
            <a:ext cx="457199" cy="2133600"/>
          </a:xfrm>
          <a:prstGeom prst="downArrow">
            <a:avLst>
              <a:gd fmla="val 50000" name="adj1"/>
              <a:gd fmla="val 50000" name="adj2"/>
            </a:avLst>
          </a:prstGeom>
          <a:solidFill>
            <a:schemeClr val="accent1"/>
          </a:solidFill>
          <a:ln cap="flat" cmpd="sng" w="25400">
            <a:solidFill>
              <a:srgbClr val="5D942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Arial"/>
              <a:ea typeface="Arial"/>
              <a:cs typeface="Arial"/>
              <a:sym typeface="Arial"/>
            </a:endParaRPr>
          </a:p>
        </p:txBody>
      </p:sp>
      <p:pic>
        <p:nvPicPr>
          <p:cNvPr id="149" name="Shape 149"/>
          <p:cNvPicPr preferRelativeResize="0"/>
          <p:nvPr/>
        </p:nvPicPr>
        <p:blipFill rotWithShape="1">
          <a:blip r:embed="rId4">
            <a:alphaModFix/>
          </a:blip>
          <a:srcRect b="0" l="0" r="0" t="0"/>
          <a:stretch/>
        </p:blipFill>
        <p:spPr>
          <a:xfrm>
            <a:off x="609600" y="2362200"/>
            <a:ext cx="2524124" cy="18097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nvSpPr>
        <p:spPr>
          <a:xfrm>
            <a:off x="722810" y="2021116"/>
            <a:ext cx="6973388" cy="646331"/>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rgbClr val="0070C0"/>
              </a:buClr>
              <a:buSzPct val="100000"/>
              <a:buFont typeface="Noto Symbol"/>
              <a:buChar char="❑"/>
            </a:pPr>
            <a:r>
              <a:rPr b="0" baseline="0" i="0" lang="en-US" sz="1800" u="none" cap="none" strike="noStrike">
                <a:solidFill>
                  <a:srgbClr val="0070C0"/>
                </a:solidFill>
                <a:latin typeface="Arial"/>
                <a:ea typeface="Arial"/>
                <a:cs typeface="Arial"/>
                <a:sym typeface="Arial"/>
              </a:rPr>
              <a:t>Có tính thực tiễn, sinh động, hấp dẫn đối với học sinh, có ưu thế trong việc tạo ra động cơ, hứng thú học tập cho học sinh</a:t>
            </a:r>
          </a:p>
        </p:txBody>
      </p:sp>
      <p:sp>
        <p:nvSpPr>
          <p:cNvPr id="155" name="Shape 155"/>
          <p:cNvSpPr txBox="1"/>
          <p:nvPr/>
        </p:nvSpPr>
        <p:spPr>
          <a:xfrm>
            <a:off x="722810" y="4267200"/>
            <a:ext cx="7125788" cy="1200329"/>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rgbClr val="0070C0"/>
              </a:buClr>
              <a:buSzPct val="100000"/>
              <a:buFont typeface="Noto Symbol"/>
              <a:buChar char="❑"/>
            </a:pPr>
            <a:r>
              <a:rPr b="0" baseline="0" i="0" lang="en-US" sz="1800" u="none" cap="none" strike="noStrike">
                <a:solidFill>
                  <a:srgbClr val="0070C0"/>
                </a:solidFill>
                <a:latin typeface="Arial"/>
                <a:ea typeface="Arial"/>
                <a:cs typeface="Arial"/>
                <a:sym typeface="Arial"/>
              </a:rPr>
              <a:t>Học sinh không phải học lại nhiều lần cùng một nội dung kiến thức ở các môn học khác nhau, vừa gây quá tải, nhàm chán, vừa không có được sự hiểu biết tổng quát cũng như khả năng ứng dụng của kiến thức tổng hợp vào thực tiễn.</a:t>
            </a:r>
          </a:p>
        </p:txBody>
      </p:sp>
      <p:sp>
        <p:nvSpPr>
          <p:cNvPr id="156" name="Shape 156"/>
          <p:cNvSpPr txBox="1"/>
          <p:nvPr/>
        </p:nvSpPr>
        <p:spPr>
          <a:xfrm>
            <a:off x="703216" y="5695405"/>
            <a:ext cx="7334793" cy="369332"/>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rgbClr val="0070C0"/>
              </a:buClr>
              <a:buSzPct val="100000"/>
              <a:buFont typeface="Noto Symbol"/>
              <a:buChar char="❑"/>
            </a:pPr>
            <a:r>
              <a:rPr b="0" baseline="0" i="0" lang="en-US" sz="1800" u="none" cap="none" strike="noStrike">
                <a:solidFill>
                  <a:srgbClr val="0070C0"/>
                </a:solidFill>
                <a:latin typeface="Arial"/>
                <a:ea typeface="Arial"/>
                <a:cs typeface="Arial"/>
                <a:sym typeface="Arial"/>
              </a:rPr>
              <a:t>Bồi dưỡng, nâng cao kiến thức và kĩ năng sư phạm cho giáo viên</a:t>
            </a:r>
          </a:p>
        </p:txBody>
      </p:sp>
      <p:sp>
        <p:nvSpPr>
          <p:cNvPr id="157" name="Shape 157"/>
          <p:cNvSpPr txBox="1"/>
          <p:nvPr/>
        </p:nvSpPr>
        <p:spPr>
          <a:xfrm>
            <a:off x="722810" y="3249471"/>
            <a:ext cx="7315200" cy="923329"/>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rgbClr val="0070C0"/>
              </a:buClr>
              <a:buSzPct val="100000"/>
              <a:buFont typeface="Noto Symbol"/>
              <a:buChar char="❑"/>
            </a:pPr>
            <a:r>
              <a:rPr b="0" baseline="0" i="0" lang="en-US" sz="1800" u="none" cap="none" strike="noStrike">
                <a:solidFill>
                  <a:srgbClr val="0070C0"/>
                </a:solidFill>
                <a:latin typeface="Arial"/>
                <a:ea typeface="Arial"/>
                <a:cs typeface="Arial"/>
                <a:sym typeface="Arial"/>
              </a:rPr>
              <a:t>Dạy học liên môn cũng góp phần phát triển tư duy liên hệ, xác lập mối quan hệ giữa các khái niệm đã học. Tạo cho học sinh một thói quen trong tư duy, lập luận</a:t>
            </a:r>
          </a:p>
        </p:txBody>
      </p:sp>
      <p:sp>
        <p:nvSpPr>
          <p:cNvPr id="158" name="Shape 158"/>
          <p:cNvSpPr txBox="1"/>
          <p:nvPr/>
        </p:nvSpPr>
        <p:spPr>
          <a:xfrm>
            <a:off x="716279" y="2743200"/>
            <a:ext cx="6668588" cy="369332"/>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rgbClr val="0070C0"/>
              </a:buClr>
              <a:buSzPct val="100000"/>
              <a:buFont typeface="Noto Symbol"/>
              <a:buChar char="❑"/>
            </a:pPr>
            <a:r>
              <a:rPr b="0" baseline="0" i="0" lang="en-US" sz="1800" u="none" cap="none" strike="noStrike">
                <a:solidFill>
                  <a:srgbClr val="0070C0"/>
                </a:solidFill>
                <a:latin typeface="Arial"/>
                <a:ea typeface="Arial"/>
                <a:cs typeface="Arial"/>
                <a:sym typeface="Arial"/>
              </a:rPr>
              <a:t>Làm cho quá trình học tập có ý nghĩa</a:t>
            </a:r>
          </a:p>
        </p:txBody>
      </p:sp>
      <p:sp>
        <p:nvSpPr>
          <p:cNvPr id="159" name="Shape 159"/>
          <p:cNvSpPr txBox="1"/>
          <p:nvPr/>
        </p:nvSpPr>
        <p:spPr>
          <a:xfrm>
            <a:off x="304800" y="304800"/>
            <a:ext cx="3505200" cy="76944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4400" u="none" cap="none" strike="noStrike">
                <a:solidFill>
                  <a:srgbClr val="FFFF00"/>
                </a:solidFill>
                <a:latin typeface="Arial"/>
                <a:ea typeface="Arial"/>
                <a:cs typeface="Arial"/>
                <a:sym typeface="Arial"/>
              </a:rPr>
              <a:t>WHY?</a:t>
            </a:r>
          </a:p>
        </p:txBody>
      </p:sp>
      <p:sp>
        <p:nvSpPr>
          <p:cNvPr id="160" name="Shape 160"/>
          <p:cNvSpPr txBox="1"/>
          <p:nvPr/>
        </p:nvSpPr>
        <p:spPr>
          <a:xfrm>
            <a:off x="704304" y="1358537"/>
            <a:ext cx="6991895" cy="646331"/>
          </a:xfrm>
          <a:prstGeom prst="rect">
            <a:avLst/>
          </a:prstGeom>
          <a:noFill/>
          <a:ln>
            <a:noFill/>
          </a:ln>
        </p:spPr>
        <p:txBody>
          <a:bodyPr anchorCtr="0" anchor="t" bIns="45700" lIns="91425" rIns="91425" tIns="45700">
            <a:noAutofit/>
          </a:bodyPr>
          <a:lstStyle/>
          <a:p>
            <a:pPr indent="-263525" lvl="0" marL="263525" marR="0" rtl="0" algn="l">
              <a:spcBef>
                <a:spcPts val="0"/>
              </a:spcBef>
              <a:spcAft>
                <a:spcPts val="0"/>
              </a:spcAft>
              <a:buClr>
                <a:srgbClr val="0070C0"/>
              </a:buClr>
              <a:buSzPct val="100000"/>
              <a:buFont typeface="Noto Symbol"/>
              <a:buChar char="❑"/>
            </a:pPr>
            <a:r>
              <a:rPr b="0" baseline="0" i="0" lang="en-US" sz="1800" u="none" cap="none" strike="noStrike">
                <a:solidFill>
                  <a:srgbClr val="0070C0"/>
                </a:solidFill>
                <a:latin typeface="Arial"/>
                <a:ea typeface="Arial"/>
                <a:cs typeface="Arial"/>
                <a:sym typeface="Arial"/>
              </a:rPr>
              <a:t> Tăng cường vận dụng kiến thức tổng hợp vào giải quyết các tình huống   thực tiễn</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nvSpPr>
        <p:spPr>
          <a:xfrm>
            <a:off x="533400" y="1371600"/>
            <a:ext cx="8153399" cy="501675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1" lang="en-US" sz="2000" u="none" cap="none" strike="noStrike">
                <a:solidFill>
                  <a:srgbClr val="70A8DA"/>
                </a:solidFill>
                <a:latin typeface="Arial"/>
                <a:ea typeface="Arial"/>
                <a:cs typeface="Arial"/>
                <a:sym typeface="Arial"/>
              </a:rPr>
              <a:t>Dạy học tích hợp </a:t>
            </a:r>
            <a:r>
              <a:rPr b="0" baseline="0" i="0" lang="en-US" sz="2000" u="none" cap="none" strike="noStrike">
                <a:solidFill>
                  <a:srgbClr val="70A8DA"/>
                </a:solidFill>
                <a:latin typeface="Arial"/>
                <a:ea typeface="Arial"/>
                <a:cs typeface="Arial"/>
                <a:sym typeface="Arial"/>
              </a:rPr>
              <a:t>có nghĩa là đưa những nội dung giáo dục có liên quan vào quá trình dạy học các môn học như: tích hợp giáo dục </a:t>
            </a:r>
            <a:r>
              <a:rPr b="1" baseline="0" i="0" lang="en-US" sz="2000" u="none" cap="none" strike="noStrike">
                <a:solidFill>
                  <a:srgbClr val="70A8DA"/>
                </a:solidFill>
                <a:latin typeface="Arial"/>
                <a:ea typeface="Arial"/>
                <a:cs typeface="Arial"/>
                <a:sym typeface="Arial"/>
              </a:rPr>
              <a:t>đạo đức, lối sống; giáo dục pháp luật</a:t>
            </a:r>
            <a:r>
              <a:rPr b="0" baseline="0" i="0" lang="en-US" sz="2000" u="none" cap="none" strike="noStrike">
                <a:solidFill>
                  <a:srgbClr val="70A8DA"/>
                </a:solidFill>
                <a:latin typeface="Arial"/>
                <a:ea typeface="Arial"/>
                <a:cs typeface="Arial"/>
                <a:sym typeface="Arial"/>
              </a:rPr>
              <a:t>; </a:t>
            </a:r>
            <a:r>
              <a:rPr b="1" baseline="0" i="0" lang="en-US" sz="2000" u="none" cap="none" strike="noStrike">
                <a:solidFill>
                  <a:srgbClr val="0070C0"/>
                </a:solidFill>
                <a:latin typeface="Arial"/>
                <a:ea typeface="Arial"/>
                <a:cs typeface="Arial"/>
                <a:sym typeface="Arial"/>
              </a:rPr>
              <a:t>giáo dục chủ quyền quốc gia về biên giới, biển, đảo</a:t>
            </a:r>
            <a:r>
              <a:rPr b="0" baseline="0" i="0" lang="en-US" sz="2000" u="none" cap="none" strike="noStrike">
                <a:solidFill>
                  <a:srgbClr val="70A8DA"/>
                </a:solidFill>
                <a:latin typeface="Arial"/>
                <a:ea typeface="Arial"/>
                <a:cs typeface="Arial"/>
                <a:sym typeface="Arial"/>
              </a:rPr>
              <a:t>; giáo dục sử dụng </a:t>
            </a:r>
            <a:r>
              <a:rPr b="1" baseline="0" i="0" lang="en-US" sz="2000" u="none" cap="none" strike="noStrike">
                <a:solidFill>
                  <a:srgbClr val="0070C0"/>
                </a:solidFill>
                <a:latin typeface="Arial"/>
                <a:ea typeface="Arial"/>
                <a:cs typeface="Arial"/>
                <a:sym typeface="Arial"/>
              </a:rPr>
              <a:t>năng lượng tiết kiệm </a:t>
            </a:r>
            <a:r>
              <a:rPr b="0" baseline="0" i="0" lang="en-US" sz="2000" u="none" cap="none" strike="noStrike">
                <a:solidFill>
                  <a:srgbClr val="70A8DA"/>
                </a:solidFill>
                <a:latin typeface="Arial"/>
                <a:ea typeface="Arial"/>
                <a:cs typeface="Arial"/>
                <a:sym typeface="Arial"/>
              </a:rPr>
              <a:t>và hiệu quả, </a:t>
            </a:r>
            <a:r>
              <a:rPr b="1" baseline="0" i="0" lang="en-US" sz="2000" u="none" cap="none" strike="noStrike">
                <a:solidFill>
                  <a:srgbClr val="0070C0"/>
                </a:solidFill>
                <a:latin typeface="Arial"/>
                <a:ea typeface="Arial"/>
                <a:cs typeface="Arial"/>
                <a:sym typeface="Arial"/>
              </a:rPr>
              <a:t>bảo vệ môi trường</a:t>
            </a:r>
            <a:r>
              <a:rPr b="0" baseline="0" i="0" lang="en-US" sz="2000" u="none" cap="none" strike="noStrike">
                <a:solidFill>
                  <a:srgbClr val="70A8DA"/>
                </a:solidFill>
                <a:latin typeface="Arial"/>
                <a:ea typeface="Arial"/>
                <a:cs typeface="Arial"/>
                <a:sym typeface="Arial"/>
              </a:rPr>
              <a:t>, </a:t>
            </a:r>
            <a:r>
              <a:rPr b="1" baseline="0" i="0" lang="en-US" sz="2000" u="none" cap="none" strike="noStrike">
                <a:solidFill>
                  <a:srgbClr val="0070C0"/>
                </a:solidFill>
                <a:latin typeface="Arial"/>
                <a:ea typeface="Arial"/>
                <a:cs typeface="Arial"/>
                <a:sym typeface="Arial"/>
              </a:rPr>
              <a:t>an toàn giao thông</a:t>
            </a:r>
            <a:r>
              <a:rPr b="0" baseline="0" i="0" lang="en-US" sz="2000" u="none" cap="none" strike="noStrike">
                <a:solidFill>
                  <a:srgbClr val="70A8DA"/>
                </a:solidFill>
                <a:latin typeface="Arial"/>
                <a:ea typeface="Arial"/>
                <a:cs typeface="Arial"/>
                <a:sym typeface="Arial"/>
              </a:rPr>
              <a:t>... </a:t>
            </a:r>
          </a:p>
          <a:p>
            <a:pPr indent="0" lvl="0" marL="0" marR="0" rtl="0" algn="l">
              <a:spcBef>
                <a:spcPts val="0"/>
              </a:spcBef>
              <a:spcAft>
                <a:spcPts val="0"/>
              </a:spcAft>
              <a:buSzPct val="25000"/>
              <a:buNone/>
            </a:pPr>
            <a:r>
              <a:rPr b="0" baseline="0" i="0" lang="en-US" sz="2000" u="none" cap="none" strike="noStrike">
                <a:solidFill>
                  <a:srgbClr val="FF0000"/>
                </a:solidFill>
                <a:latin typeface="Arial"/>
                <a:ea typeface="Arial"/>
                <a:cs typeface="Arial"/>
                <a:sym typeface="Arial"/>
              </a:rPr>
              <a:t>Còn </a:t>
            </a:r>
            <a:r>
              <a:rPr b="1" baseline="0" i="1" lang="en-US" sz="2000" u="none" cap="none" strike="noStrike">
                <a:solidFill>
                  <a:srgbClr val="FF0000"/>
                </a:solidFill>
                <a:latin typeface="Arial"/>
                <a:ea typeface="Arial"/>
                <a:cs typeface="Arial"/>
                <a:sym typeface="Arial"/>
              </a:rPr>
              <a:t>dạy học liên môn</a:t>
            </a:r>
            <a:r>
              <a:rPr b="0" baseline="0" i="0" lang="en-US" sz="2000" u="none" cap="none" strike="noStrike">
                <a:solidFill>
                  <a:srgbClr val="FF0000"/>
                </a:solidFill>
                <a:latin typeface="Arial"/>
                <a:ea typeface="Arial"/>
                <a:cs typeface="Arial"/>
                <a:sym typeface="Arial"/>
              </a:rPr>
              <a:t> là phải xác định các nội dung kiến thức liên quan đến hai hay nhiều môn học để dạy học, tránh việc học sinh phải học lại nhiều lần cùng một nội dung kiến thức ở các môn học khác nhau. Đối với những kiến thức liên môn nhưng có một môn học chiếm ưu thế thì có thể bố trí dạy trong chương trình của môn đó và không dạy lại ở các môn khác. </a:t>
            </a:r>
          </a:p>
          <a:p>
            <a:pPr indent="0" lvl="0" marL="0" marR="0" rtl="0" algn="l">
              <a:spcBef>
                <a:spcPts val="0"/>
              </a:spcBef>
              <a:spcAft>
                <a:spcPts val="0"/>
              </a:spcAft>
              <a:buSzPct val="25000"/>
              <a:buNone/>
            </a:pPr>
            <a:r>
              <a:rPr b="0" baseline="0" i="0" lang="en-US" sz="2000" u="none" cap="none" strike="noStrike">
                <a:solidFill>
                  <a:srgbClr val="72D66A"/>
                </a:solidFill>
                <a:latin typeface="Arial"/>
                <a:ea typeface="Arial"/>
                <a:cs typeface="Arial"/>
                <a:sym typeface="Arial"/>
              </a:rPr>
              <a:t>Trường hợp </a:t>
            </a:r>
            <a:r>
              <a:rPr b="1" baseline="0" i="0" lang="en-US" sz="2000" u="sng" cap="none" strike="noStrike">
                <a:solidFill>
                  <a:srgbClr val="72D66A"/>
                </a:solidFill>
                <a:latin typeface="Arial"/>
                <a:ea typeface="Arial"/>
                <a:cs typeface="Arial"/>
                <a:sym typeface="Arial"/>
              </a:rPr>
              <a:t>nội dung kiến thức có tính liên môn cao hơn </a:t>
            </a:r>
            <a:r>
              <a:rPr b="0" baseline="0" i="0" lang="en-US" sz="2000" u="none" cap="none" strike="noStrike">
                <a:solidFill>
                  <a:srgbClr val="72D66A"/>
                </a:solidFill>
                <a:latin typeface="Arial"/>
                <a:ea typeface="Arial"/>
                <a:cs typeface="Arial"/>
                <a:sym typeface="Arial"/>
              </a:rPr>
              <a:t>thì sẽ tách ra thành các </a:t>
            </a:r>
            <a:r>
              <a:rPr b="1" baseline="0" i="0" lang="en-US" sz="2000" u="sng" cap="none" strike="noStrike">
                <a:solidFill>
                  <a:srgbClr val="72D66A"/>
                </a:solidFill>
                <a:latin typeface="Arial"/>
                <a:ea typeface="Arial"/>
                <a:cs typeface="Arial"/>
                <a:sym typeface="Arial"/>
              </a:rPr>
              <a:t>chủ đề liên môn</a:t>
            </a:r>
            <a:r>
              <a:rPr b="1" baseline="0" i="0" lang="en-US" sz="2000" u="none" cap="none" strike="noStrike">
                <a:solidFill>
                  <a:srgbClr val="72D66A"/>
                </a:solidFill>
                <a:latin typeface="Arial"/>
                <a:ea typeface="Arial"/>
                <a:cs typeface="Arial"/>
                <a:sym typeface="Arial"/>
              </a:rPr>
              <a:t> </a:t>
            </a:r>
            <a:r>
              <a:rPr b="0" baseline="0" i="0" lang="en-US" sz="2000" u="none" cap="none" strike="noStrike">
                <a:solidFill>
                  <a:srgbClr val="72D66A"/>
                </a:solidFill>
                <a:latin typeface="Arial"/>
                <a:ea typeface="Arial"/>
                <a:cs typeface="Arial"/>
                <a:sym typeface="Arial"/>
              </a:rPr>
              <a:t>để tổ chức </a:t>
            </a:r>
            <a:r>
              <a:rPr b="1" baseline="0" i="0" lang="en-US" sz="2000" u="sng" cap="none" strike="noStrike">
                <a:solidFill>
                  <a:srgbClr val="25731F"/>
                </a:solidFill>
                <a:latin typeface="Arial"/>
                <a:ea typeface="Arial"/>
                <a:cs typeface="Arial"/>
                <a:sym typeface="Arial"/>
              </a:rPr>
              <a:t>dạy học riêng</a:t>
            </a:r>
            <a:r>
              <a:rPr b="0" baseline="0" i="0" lang="en-US" sz="2000" u="none" cap="none" strike="noStrike">
                <a:solidFill>
                  <a:srgbClr val="72D66A"/>
                </a:solidFill>
                <a:latin typeface="Arial"/>
                <a:ea typeface="Arial"/>
                <a:cs typeface="Arial"/>
                <a:sym typeface="Arial"/>
              </a:rPr>
              <a:t> vào một thời điểm phù hợp, song song với quá trình dạy học các bộ môn liên quan.</a:t>
            </a:r>
          </a:p>
          <a:p>
            <a:pPr indent="0" lvl="0" marL="0" marR="0" rtl="0" algn="l">
              <a:spcBef>
                <a:spcPts val="0"/>
              </a:spcBef>
              <a:spcAft>
                <a:spcPts val="0"/>
              </a:spcAft>
              <a:buNone/>
            </a:pPr>
            <a:r>
              <a:t/>
            </a:r>
            <a:endParaRPr b="0" baseline="0" i="0" sz="2000" u="none" cap="none" strike="noStrike">
              <a:solidFill>
                <a:schemeClr val="lt1"/>
              </a:solidFill>
              <a:latin typeface="Arial"/>
              <a:ea typeface="Arial"/>
              <a:cs typeface="Arial"/>
              <a:sym typeface="Arial"/>
            </a:endParaRPr>
          </a:p>
        </p:txBody>
      </p:sp>
      <p:sp>
        <p:nvSpPr>
          <p:cNvPr id="166" name="Shape 166"/>
          <p:cNvSpPr txBox="1"/>
          <p:nvPr/>
        </p:nvSpPr>
        <p:spPr>
          <a:xfrm>
            <a:off x="685800" y="381000"/>
            <a:ext cx="2666999"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3600" u="none" cap="none" strike="noStrike">
                <a:solidFill>
                  <a:srgbClr val="FFFF00"/>
                </a:solidFill>
                <a:latin typeface="Arial"/>
                <a:ea typeface="Arial"/>
                <a:cs typeface="Arial"/>
                <a:sym typeface="Arial"/>
              </a:rPr>
              <a:t>WHAT?</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500"/>
                                        <p:tgtEl>
                                          <p:spTgt spid="1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Effect filter="fade" transition="in">
                                      <p:cBhvr>
                                        <p:cTn dur="500"/>
                                        <p:tgtEl>
                                          <p:spTgt spid="1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Effect filter="fade" transition="in">
                                      <p:cBhvr>
                                        <p:cTn dur="500"/>
                                        <p:tgtEl>
                                          <p:spTgt spid="1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animEffect filter="fade" transition="in">
                                      <p:cBhvr>
                                        <p:cTn dur="500"/>
                                        <p:tgtEl>
                                          <p:spTgt spid="16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nvSpPr>
        <p:spPr>
          <a:xfrm>
            <a:off x="381000" y="374072"/>
            <a:ext cx="2590800" cy="70788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en-US" sz="4000" u="none" cap="none" strike="noStrike">
                <a:solidFill>
                  <a:srgbClr val="FFFF00"/>
                </a:solidFill>
                <a:latin typeface="Arial"/>
                <a:ea typeface="Arial"/>
                <a:cs typeface="Arial"/>
                <a:sym typeface="Arial"/>
              </a:rPr>
              <a:t>HOW?</a:t>
            </a:r>
          </a:p>
        </p:txBody>
      </p:sp>
      <p:sp>
        <p:nvSpPr>
          <p:cNvPr id="172" name="Shape 172"/>
          <p:cNvSpPr txBox="1"/>
          <p:nvPr/>
        </p:nvSpPr>
        <p:spPr>
          <a:xfrm>
            <a:off x="477981" y="2602467"/>
            <a:ext cx="8430491" cy="646331"/>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rgbClr val="0070C0"/>
              </a:buClr>
              <a:buSzPct val="100000"/>
              <a:buFont typeface="Noto Symbol"/>
              <a:buChar char="✓"/>
            </a:pPr>
            <a:r>
              <a:rPr b="0" baseline="0" i="0" lang="en-US" sz="1800" u="none" cap="none" strike="noStrike">
                <a:solidFill>
                  <a:srgbClr val="0070C0"/>
                </a:solidFill>
                <a:latin typeface="Arial"/>
                <a:ea typeface="Arial"/>
                <a:cs typeface="Arial"/>
                <a:sym typeface="Arial"/>
              </a:rPr>
              <a:t>Trang bị thêm nhiều kiến thức mới về phương pháp và kĩ thuật dạy học tích cực.</a:t>
            </a:r>
          </a:p>
        </p:txBody>
      </p:sp>
      <p:sp>
        <p:nvSpPr>
          <p:cNvPr id="173" name="Shape 173"/>
          <p:cNvSpPr txBox="1"/>
          <p:nvPr/>
        </p:nvSpPr>
        <p:spPr>
          <a:xfrm>
            <a:off x="484908" y="1371600"/>
            <a:ext cx="7897090" cy="646331"/>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rgbClr val="0070C0"/>
              </a:buClr>
              <a:buSzPct val="100000"/>
              <a:buFont typeface="Noto Symbol"/>
              <a:buChar char="✓"/>
            </a:pPr>
            <a:r>
              <a:rPr b="0" baseline="0" i="0" lang="en-US" sz="1800" u="none" cap="none" strike="noStrike">
                <a:solidFill>
                  <a:srgbClr val="0070C0"/>
                </a:solidFill>
                <a:latin typeface="Arial"/>
                <a:ea typeface="Arial"/>
                <a:cs typeface="Arial"/>
                <a:sym typeface="Arial"/>
              </a:rPr>
              <a:t>Nghiên cứu nội dung chương trình các môn học, tìm các </a:t>
            </a:r>
            <a:r>
              <a:rPr b="1" baseline="0" i="0" lang="en-US" sz="1800" u="none" cap="none" strike="noStrike">
                <a:solidFill>
                  <a:srgbClr val="FF0000"/>
                </a:solidFill>
                <a:latin typeface="Arial"/>
                <a:ea typeface="Arial"/>
                <a:cs typeface="Arial"/>
                <a:sym typeface="Arial"/>
              </a:rPr>
              <a:t>ứng dụng thực tiễn trong đời sống </a:t>
            </a:r>
            <a:r>
              <a:rPr b="0" baseline="0" i="0" lang="en-US" sz="1800" u="none" cap="none" strike="noStrike">
                <a:solidFill>
                  <a:srgbClr val="0070C0"/>
                </a:solidFill>
                <a:latin typeface="Arial"/>
                <a:ea typeface="Arial"/>
                <a:cs typeface="Arial"/>
                <a:sym typeface="Arial"/>
              </a:rPr>
              <a:t>có ý nghĩa</a:t>
            </a:r>
          </a:p>
        </p:txBody>
      </p:sp>
      <p:sp>
        <p:nvSpPr>
          <p:cNvPr id="174" name="Shape 174"/>
          <p:cNvSpPr txBox="1"/>
          <p:nvPr/>
        </p:nvSpPr>
        <p:spPr>
          <a:xfrm>
            <a:off x="484908" y="2124668"/>
            <a:ext cx="6705599" cy="369332"/>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rgbClr val="0070C0"/>
              </a:buClr>
              <a:buSzPct val="100000"/>
              <a:buFont typeface="Noto Symbol"/>
              <a:buChar char="✓"/>
            </a:pPr>
            <a:r>
              <a:rPr b="0" baseline="0" i="0" lang="en-US" sz="1800" u="none" cap="none" strike="noStrike">
                <a:solidFill>
                  <a:srgbClr val="0070C0"/>
                </a:solidFill>
                <a:latin typeface="Arial"/>
                <a:ea typeface="Arial"/>
                <a:cs typeface="Arial"/>
                <a:sym typeface="Arial"/>
              </a:rPr>
              <a:t>Xây dựng các chủ đề có ý nghĩa</a:t>
            </a:r>
          </a:p>
        </p:txBody>
      </p:sp>
      <p:sp>
        <p:nvSpPr>
          <p:cNvPr id="175" name="Shape 175"/>
          <p:cNvSpPr txBox="1"/>
          <p:nvPr/>
        </p:nvSpPr>
        <p:spPr>
          <a:xfrm>
            <a:off x="491835" y="3669267"/>
            <a:ext cx="8201891" cy="36933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rgbClr val="0070C0"/>
              </a:buClr>
              <a:buSzPct val="100000"/>
              <a:buFont typeface="Noto Symbol"/>
              <a:buChar char="✓"/>
            </a:pPr>
            <a:r>
              <a:rPr b="0" baseline="0" i="0" lang="en-US" sz="1800" u="none" cap="none" strike="noStrike">
                <a:solidFill>
                  <a:srgbClr val="0070C0"/>
                </a:solidFill>
                <a:latin typeface="Arial"/>
                <a:ea typeface="Arial"/>
                <a:cs typeface="Arial"/>
                <a:sym typeface="Arial"/>
              </a:rPr>
              <a:t>Thiết kế tiến trình dạy học thành các hoạt động học của học sinh</a:t>
            </a:r>
          </a:p>
        </p:txBody>
      </p:sp>
      <p:sp>
        <p:nvSpPr>
          <p:cNvPr id="176" name="Shape 176"/>
          <p:cNvSpPr txBox="1"/>
          <p:nvPr/>
        </p:nvSpPr>
        <p:spPr>
          <a:xfrm>
            <a:off x="457200" y="3177433"/>
            <a:ext cx="8201891" cy="369332"/>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rgbClr val="0070C0"/>
              </a:buClr>
              <a:buSzPct val="100000"/>
              <a:buFont typeface="Noto Symbol"/>
              <a:buChar char="✓"/>
            </a:pPr>
            <a:r>
              <a:rPr b="0" baseline="0" i="0" lang="en-US" sz="1800" u="none" cap="none" strike="noStrike">
                <a:solidFill>
                  <a:srgbClr val="0070C0"/>
                </a:solidFill>
                <a:latin typeface="Arial"/>
                <a:ea typeface="Arial"/>
                <a:cs typeface="Arial"/>
                <a:sym typeface="Arial"/>
              </a:rPr>
              <a:t>Xác định những năng lực có thể phát triển cho học sinh trong mỗi chủ đề</a:t>
            </a:r>
          </a:p>
        </p:txBody>
      </p:sp>
      <p:sp>
        <p:nvSpPr>
          <p:cNvPr id="177" name="Shape 177"/>
          <p:cNvSpPr txBox="1"/>
          <p:nvPr/>
        </p:nvSpPr>
        <p:spPr>
          <a:xfrm>
            <a:off x="547250" y="4216612"/>
            <a:ext cx="8049491" cy="646331"/>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rgbClr val="0070C0"/>
              </a:buClr>
              <a:buSzPct val="100000"/>
              <a:buFont typeface="Noto Symbol"/>
              <a:buChar char="✓"/>
            </a:pPr>
            <a:r>
              <a:rPr b="0" baseline="0" i="0" lang="en-US" sz="1800" u="none" cap="none" strike="noStrike">
                <a:solidFill>
                  <a:srgbClr val="0070C0"/>
                </a:solidFill>
                <a:latin typeface="Arial"/>
                <a:ea typeface="Arial"/>
                <a:cs typeface="Arial"/>
                <a:sym typeface="Arial"/>
              </a:rPr>
              <a:t>Biên soạn các câu hỏi, bài tập để đánh giá năng lực của học sinh trong dạy học</a:t>
            </a:r>
          </a:p>
        </p:txBody>
      </p:sp>
      <p:sp>
        <p:nvSpPr>
          <p:cNvPr id="178" name="Shape 178"/>
          <p:cNvSpPr txBox="1"/>
          <p:nvPr/>
        </p:nvSpPr>
        <p:spPr>
          <a:xfrm>
            <a:off x="602670" y="5024548"/>
            <a:ext cx="8174182" cy="369332"/>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rgbClr val="0070C0"/>
              </a:buClr>
              <a:buSzPct val="100000"/>
              <a:buFont typeface="Noto Symbol"/>
              <a:buChar char="✓"/>
            </a:pPr>
            <a:r>
              <a:rPr b="0" baseline="0" i="0" lang="en-US" sz="1800" u="none" cap="none" strike="noStrike">
                <a:solidFill>
                  <a:srgbClr val="0070C0"/>
                </a:solidFill>
                <a:latin typeface="Arial"/>
                <a:ea typeface="Arial"/>
                <a:cs typeface="Arial"/>
                <a:sym typeface="Arial"/>
              </a:rPr>
              <a:t>Tổ chức dạy học để dự giờ, phân tích, rút kinh nghiệm</a:t>
            </a:r>
          </a:p>
        </p:txBody>
      </p:sp>
      <p:sp>
        <p:nvSpPr>
          <p:cNvPr id="179" name="Shape 179"/>
          <p:cNvSpPr txBox="1"/>
          <p:nvPr/>
        </p:nvSpPr>
        <p:spPr>
          <a:xfrm>
            <a:off x="1475508" y="5726667"/>
            <a:ext cx="6705599" cy="5847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rgbClr val="FF0000"/>
                </a:solidFill>
                <a:latin typeface="Arial"/>
                <a:ea typeface="Arial"/>
                <a:cs typeface="Arial"/>
                <a:sym typeface="Arial"/>
              </a:rPr>
              <a:t>Làm việc theo nhóm bộ môn</a:t>
            </a:r>
          </a:p>
        </p:txBody>
      </p:sp>
      <p:pic>
        <p:nvPicPr>
          <p:cNvPr id="180" name="Shape 180"/>
          <p:cNvPicPr preferRelativeResize="0"/>
          <p:nvPr/>
        </p:nvPicPr>
        <p:blipFill rotWithShape="1">
          <a:blip r:embed="rId3">
            <a:alphaModFix/>
          </a:blip>
          <a:srcRect b="0" l="0" r="0" t="0"/>
          <a:stretch/>
        </p:blipFill>
        <p:spPr>
          <a:xfrm>
            <a:off x="7066681" y="5058439"/>
            <a:ext cx="1530060" cy="1375117"/>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b="0" l="0" r="0" t="0"/>
          <a:stretch/>
        </p:blipFill>
        <p:spPr>
          <a:xfrm>
            <a:off x="-1522412" y="-379412"/>
            <a:ext cx="12190412" cy="7618412"/>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b="0" l="0" r="0" t="0"/>
          <a:stretch/>
        </p:blipFill>
        <p:spPr>
          <a:xfrm>
            <a:off x="-1522412" y="-379412"/>
            <a:ext cx="12190412" cy="7618412"/>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b="0" l="0" r="0" t="0"/>
          <a:stretch/>
        </p:blipFill>
        <p:spPr>
          <a:xfrm>
            <a:off x="-1522412" y="-379412"/>
            <a:ext cx="12190412" cy="7618412"/>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pic>
        <p:nvPicPr>
          <p:cNvPr id="200" name="Shape 200"/>
          <p:cNvPicPr preferRelativeResize="0"/>
          <p:nvPr/>
        </p:nvPicPr>
        <p:blipFill rotWithShape="1">
          <a:blip r:embed="rId3">
            <a:alphaModFix/>
          </a:blip>
          <a:srcRect b="0" l="0" r="0" t="0"/>
          <a:stretch/>
        </p:blipFill>
        <p:spPr>
          <a:xfrm>
            <a:off x="-1522412" y="-379412"/>
            <a:ext cx="12190412" cy="761841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574TGp_natural_light_ani">
  <a:themeElements>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